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8" r:id="rId3"/>
  </p:sldMasterIdLst>
  <p:notesMasterIdLst>
    <p:notesMasterId r:id="rId63"/>
  </p:notesMasterIdLst>
  <p:handoutMasterIdLst>
    <p:handoutMasterId r:id="rId64"/>
  </p:handoutMasterIdLst>
  <p:sldIdLst>
    <p:sldId id="328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</p:sldIdLst>
  <p:sldSz cx="9144000" cy="6858000" type="screen4x3"/>
  <p:notesSz cx="7010400" cy="9296400"/>
  <p:embeddedFontLst>
    <p:embeddedFont>
      <p:font typeface="Layiji MaHaNiYom BAO" panose="020B0502040204020203" charset="0"/>
      <p:regular r:id="rId65"/>
    </p:embeddedFont>
    <p:embeddedFont>
      <p:font typeface="Cordia New" panose="020B0304020202020204" pitchFamily="34" charset="-34"/>
      <p:regular r:id="rId66"/>
      <p:bold r:id="rId67"/>
      <p:italic r:id="rId68"/>
      <p:boldItalic r:id="rId69"/>
    </p:embeddedFont>
    <p:embeddedFont>
      <p:font typeface="Century Gothic" panose="020B0502020202020204" pitchFamily="34" charset="0"/>
      <p:regular r:id="rId70"/>
      <p:bold r:id="rId71"/>
      <p:italic r:id="rId72"/>
      <p:boldItalic r:id="rId73"/>
    </p:embeddedFont>
    <p:embeddedFont>
      <p:font typeface="JasmineUPC" panose="02020603050405020304" pitchFamily="18" charset="-34"/>
      <p:regular r:id="rId74"/>
      <p:bold r:id="rId75"/>
      <p:italic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Angsana New" panose="02020603050405020304" pitchFamily="18" charset="-34"/>
      <p:regular r:id="rId82"/>
      <p:bold r:id="rId83"/>
      <p:italic r:id="rId84"/>
      <p:boldItalic r:id="rId85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EFCFC"/>
    <a:srgbClr val="F0BBA6"/>
    <a:srgbClr val="0C788E"/>
    <a:srgbClr val="F6A8D6"/>
    <a:srgbClr val="422C16"/>
    <a:srgbClr val="006666"/>
    <a:srgbClr val="54381C"/>
    <a:srgbClr val="A50021"/>
    <a:srgbClr val="FF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110" d="100"/>
          <a:sy n="110" d="100"/>
        </p:scale>
        <p:origin x="154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2.fntdata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font" Target="fonts/font18.fntdata"/><Relationship Id="rId19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9BFDE-F86E-4A95-B820-F823DD26CDDF}" type="doc">
      <dgm:prSet loTypeId="urn:microsoft.com/office/officeart/2005/8/layout/matrix1" loCatId="matrix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th-TH"/>
        </a:p>
      </dgm:t>
    </dgm:pt>
    <dgm:pt modelId="{64751265-0A77-4637-9A41-CB5FE1D35DA2}">
      <dgm:prSet phldrT="[Text]" custT="1"/>
      <dgm:spPr/>
      <dgm:t>
        <a:bodyPr/>
        <a:lstStyle/>
        <a:p>
          <a:r>
            <a:rPr lang="th-TH" sz="7200" b="1" dirty="0" smtClean="0">
              <a:solidFill>
                <a:srgbClr val="7030A0"/>
              </a:solidFill>
            </a:rPr>
            <a:t>คนดี</a:t>
          </a:r>
          <a:endParaRPr lang="th-TH" sz="7200" b="1" dirty="0">
            <a:solidFill>
              <a:srgbClr val="7030A0"/>
            </a:solidFill>
          </a:endParaRPr>
        </a:p>
      </dgm:t>
    </dgm:pt>
    <dgm:pt modelId="{2FD4CF43-D563-4818-A434-8748ECC84A06}" type="parTrans" cxnId="{A7BB0095-6E44-4C4E-81A6-F87846FB596B}">
      <dgm:prSet/>
      <dgm:spPr/>
      <dgm:t>
        <a:bodyPr/>
        <a:lstStyle/>
        <a:p>
          <a:endParaRPr lang="th-TH"/>
        </a:p>
      </dgm:t>
    </dgm:pt>
    <dgm:pt modelId="{B6DBF1A8-CF31-4272-AB6D-CB102B7FBE53}" type="sibTrans" cxnId="{A7BB0095-6E44-4C4E-81A6-F87846FB596B}">
      <dgm:prSet/>
      <dgm:spPr/>
      <dgm:t>
        <a:bodyPr/>
        <a:lstStyle/>
        <a:p>
          <a:endParaRPr lang="th-TH"/>
        </a:p>
      </dgm:t>
    </dgm:pt>
    <dgm:pt modelId="{E63152AB-107C-4CFD-8BA9-8DABECF4FBAE}">
      <dgm:prSet phldrT="[Text]"/>
      <dgm:spPr/>
      <dgm:t>
        <a:bodyPr/>
        <a:lstStyle/>
        <a:p>
          <a:r>
            <a:rPr lang="th-TH" b="1" dirty="0" smtClean="0">
              <a:solidFill>
                <a:srgbClr val="FF0000"/>
              </a:solidFill>
            </a:rPr>
            <a:t>ไม่เบียดเบียนตนเอง</a:t>
          </a:r>
          <a:endParaRPr lang="th-TH" b="1" dirty="0">
            <a:solidFill>
              <a:srgbClr val="FF0000"/>
            </a:solidFill>
          </a:endParaRPr>
        </a:p>
      </dgm:t>
    </dgm:pt>
    <dgm:pt modelId="{33E16A4E-E80A-43AB-AD89-43A49DBE7661}" type="parTrans" cxnId="{4055E9C3-556C-4D91-A7B5-AD3DB7D84DA4}">
      <dgm:prSet/>
      <dgm:spPr/>
      <dgm:t>
        <a:bodyPr/>
        <a:lstStyle/>
        <a:p>
          <a:endParaRPr lang="th-TH"/>
        </a:p>
      </dgm:t>
    </dgm:pt>
    <dgm:pt modelId="{7326A380-44E8-4436-96D8-9660DE381A88}" type="sibTrans" cxnId="{4055E9C3-556C-4D91-A7B5-AD3DB7D84DA4}">
      <dgm:prSet/>
      <dgm:spPr/>
      <dgm:t>
        <a:bodyPr/>
        <a:lstStyle/>
        <a:p>
          <a:endParaRPr lang="th-TH"/>
        </a:p>
      </dgm:t>
    </dgm:pt>
    <dgm:pt modelId="{FD9AA7E5-67B2-4445-BF7C-A8819BCC5DD0}">
      <dgm:prSet phldrT="[Text]" custT="1"/>
      <dgm:spPr/>
      <dgm:t>
        <a:bodyPr/>
        <a:lstStyle/>
        <a:p>
          <a:r>
            <a:rPr lang="th-TH" sz="5000" b="1" dirty="0" smtClean="0">
              <a:solidFill>
                <a:srgbClr val="FF0000"/>
              </a:solidFill>
            </a:rPr>
            <a:t>ไม่เบียดเบียน</a:t>
          </a:r>
        </a:p>
        <a:p>
          <a:r>
            <a:rPr lang="th-TH" sz="5000" b="1" dirty="0" smtClean="0">
              <a:solidFill>
                <a:srgbClr val="FF0000"/>
              </a:solidFill>
            </a:rPr>
            <a:t>ผู้อื่น</a:t>
          </a:r>
          <a:endParaRPr lang="th-TH" sz="5000" b="1" dirty="0">
            <a:solidFill>
              <a:srgbClr val="FF0000"/>
            </a:solidFill>
          </a:endParaRPr>
        </a:p>
      </dgm:t>
    </dgm:pt>
    <dgm:pt modelId="{490DB3BB-73C9-4C69-89AE-8999D41436A9}" type="parTrans" cxnId="{A3F3E48D-2372-4074-BCD2-404872E812E6}">
      <dgm:prSet/>
      <dgm:spPr/>
      <dgm:t>
        <a:bodyPr/>
        <a:lstStyle/>
        <a:p>
          <a:endParaRPr lang="th-TH"/>
        </a:p>
      </dgm:t>
    </dgm:pt>
    <dgm:pt modelId="{CF576A70-94AD-4AD8-95F9-8D302E95592C}" type="sibTrans" cxnId="{A3F3E48D-2372-4074-BCD2-404872E812E6}">
      <dgm:prSet/>
      <dgm:spPr/>
      <dgm:t>
        <a:bodyPr/>
        <a:lstStyle/>
        <a:p>
          <a:endParaRPr lang="th-TH"/>
        </a:p>
      </dgm:t>
    </dgm:pt>
    <dgm:pt modelId="{7F52DAC7-9FA2-43EC-9818-11FB42D77386}">
      <dgm:prSet phldrT="[Text]" custT="1"/>
      <dgm:spPr/>
      <dgm:t>
        <a:bodyPr/>
        <a:lstStyle/>
        <a:p>
          <a:r>
            <a:rPr lang="th-TH" sz="5000" b="1" dirty="0" smtClean="0">
              <a:solidFill>
                <a:srgbClr val="002060"/>
              </a:solidFill>
            </a:rPr>
            <a:t>ยังประโยชน์</a:t>
          </a:r>
        </a:p>
        <a:p>
          <a:r>
            <a:rPr lang="th-TH" sz="5000" b="1" dirty="0" smtClean="0">
              <a:solidFill>
                <a:srgbClr val="002060"/>
              </a:solidFill>
            </a:rPr>
            <a:t>แก่ตนเอง</a:t>
          </a:r>
          <a:endParaRPr lang="th-TH" sz="5000" b="1" dirty="0">
            <a:solidFill>
              <a:srgbClr val="002060"/>
            </a:solidFill>
          </a:endParaRPr>
        </a:p>
      </dgm:t>
    </dgm:pt>
    <dgm:pt modelId="{AB22178C-D2DA-44E8-93CD-FB38EAC05CCC}" type="parTrans" cxnId="{806D8E1D-E724-4F4C-83F5-71559E49CB56}">
      <dgm:prSet/>
      <dgm:spPr/>
      <dgm:t>
        <a:bodyPr/>
        <a:lstStyle/>
        <a:p>
          <a:endParaRPr lang="th-TH"/>
        </a:p>
      </dgm:t>
    </dgm:pt>
    <dgm:pt modelId="{C95A0584-C559-4CC6-A65E-67CC108BC879}" type="sibTrans" cxnId="{806D8E1D-E724-4F4C-83F5-71559E49CB56}">
      <dgm:prSet/>
      <dgm:spPr/>
      <dgm:t>
        <a:bodyPr/>
        <a:lstStyle/>
        <a:p>
          <a:endParaRPr lang="th-TH"/>
        </a:p>
      </dgm:t>
    </dgm:pt>
    <dgm:pt modelId="{0271C95C-975E-44BD-957D-68DE639DA543}">
      <dgm:prSet phldrT="[Text]" custT="1"/>
      <dgm:spPr/>
      <dgm:t>
        <a:bodyPr/>
        <a:lstStyle/>
        <a:p>
          <a:r>
            <a:rPr lang="th-TH" sz="5000" b="1" dirty="0" smtClean="0">
              <a:solidFill>
                <a:srgbClr val="002060"/>
              </a:solidFill>
            </a:rPr>
            <a:t>ยังประโยชน์</a:t>
          </a:r>
        </a:p>
        <a:p>
          <a:r>
            <a:rPr lang="th-TH" sz="5000" b="1" dirty="0" smtClean="0">
              <a:solidFill>
                <a:srgbClr val="002060"/>
              </a:solidFill>
            </a:rPr>
            <a:t>แก่ผู้อื่น</a:t>
          </a:r>
          <a:endParaRPr lang="th-TH" sz="5000" b="1" dirty="0">
            <a:solidFill>
              <a:srgbClr val="002060"/>
            </a:solidFill>
          </a:endParaRPr>
        </a:p>
      </dgm:t>
    </dgm:pt>
    <dgm:pt modelId="{171773F8-8F26-45FF-A8D4-DC12FAE582CC}" type="parTrans" cxnId="{91DB3BFC-6A93-4D64-8382-46A870B97CFD}">
      <dgm:prSet/>
      <dgm:spPr/>
      <dgm:t>
        <a:bodyPr/>
        <a:lstStyle/>
        <a:p>
          <a:endParaRPr lang="th-TH"/>
        </a:p>
      </dgm:t>
    </dgm:pt>
    <dgm:pt modelId="{86D59AD5-4C63-4A20-B2E1-65292E764D53}" type="sibTrans" cxnId="{91DB3BFC-6A93-4D64-8382-46A870B97CFD}">
      <dgm:prSet/>
      <dgm:spPr/>
      <dgm:t>
        <a:bodyPr/>
        <a:lstStyle/>
        <a:p>
          <a:endParaRPr lang="th-TH"/>
        </a:p>
      </dgm:t>
    </dgm:pt>
    <dgm:pt modelId="{A7479D91-109F-48FD-A640-650DC7D23D89}" type="pres">
      <dgm:prSet presAssocID="{6A79BFDE-F86E-4A95-B820-F823DD26CDD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B4502D8-2C36-4F77-A992-68E834AA8137}" type="pres">
      <dgm:prSet presAssocID="{6A79BFDE-F86E-4A95-B820-F823DD26CDDF}" presName="matrix" presStyleCnt="0"/>
      <dgm:spPr/>
    </dgm:pt>
    <dgm:pt modelId="{D03C4A36-E828-410F-AC85-4EC0DDEACBCA}" type="pres">
      <dgm:prSet presAssocID="{6A79BFDE-F86E-4A95-B820-F823DD26CDDF}" presName="tile1" presStyleLbl="node1" presStyleIdx="0" presStyleCnt="4"/>
      <dgm:spPr/>
      <dgm:t>
        <a:bodyPr/>
        <a:lstStyle/>
        <a:p>
          <a:endParaRPr lang="th-TH"/>
        </a:p>
      </dgm:t>
    </dgm:pt>
    <dgm:pt modelId="{0D637C91-AEBB-4256-9077-1354BB9E0ACC}" type="pres">
      <dgm:prSet presAssocID="{6A79BFDE-F86E-4A95-B820-F823DD26CDD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E8AD9D-9F3F-486D-A040-C9F8A574B66C}" type="pres">
      <dgm:prSet presAssocID="{6A79BFDE-F86E-4A95-B820-F823DD26CDDF}" presName="tile2" presStyleLbl="node1" presStyleIdx="1" presStyleCnt="4"/>
      <dgm:spPr/>
      <dgm:t>
        <a:bodyPr/>
        <a:lstStyle/>
        <a:p>
          <a:endParaRPr lang="th-TH"/>
        </a:p>
      </dgm:t>
    </dgm:pt>
    <dgm:pt modelId="{50BFB145-363C-43D2-8973-E514E7891255}" type="pres">
      <dgm:prSet presAssocID="{6A79BFDE-F86E-4A95-B820-F823DD26CDD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93142E-9BBE-4572-A2D2-56A412458AB6}" type="pres">
      <dgm:prSet presAssocID="{6A79BFDE-F86E-4A95-B820-F823DD26CDDF}" presName="tile3" presStyleLbl="node1" presStyleIdx="2" presStyleCnt="4" custLinFactNeighborX="776" custLinFactNeighborY="3544"/>
      <dgm:spPr/>
      <dgm:t>
        <a:bodyPr/>
        <a:lstStyle/>
        <a:p>
          <a:endParaRPr lang="th-TH"/>
        </a:p>
      </dgm:t>
    </dgm:pt>
    <dgm:pt modelId="{AB34BE99-B67F-4632-8793-25B864788862}" type="pres">
      <dgm:prSet presAssocID="{6A79BFDE-F86E-4A95-B820-F823DD26CDD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CCB23EB-06C8-4187-8EB3-C686CCA415F6}" type="pres">
      <dgm:prSet presAssocID="{6A79BFDE-F86E-4A95-B820-F823DD26CDDF}" presName="tile4" presStyleLbl="node1" presStyleIdx="3" presStyleCnt="4"/>
      <dgm:spPr/>
      <dgm:t>
        <a:bodyPr/>
        <a:lstStyle/>
        <a:p>
          <a:endParaRPr lang="th-TH"/>
        </a:p>
      </dgm:t>
    </dgm:pt>
    <dgm:pt modelId="{8C91D066-9F3B-447E-8D18-97D53CF8912D}" type="pres">
      <dgm:prSet presAssocID="{6A79BFDE-F86E-4A95-B820-F823DD26CDD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C21B97-6AD2-4C5B-9A72-2D616802A347}" type="pres">
      <dgm:prSet presAssocID="{6A79BFDE-F86E-4A95-B820-F823DD26CDDF}" presName="centerTile" presStyleLbl="fgShp" presStyleIdx="0" presStyleCnt="1" custScaleX="133873" custScaleY="85049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A456B480-53F9-4768-B40A-37451B8CBAAE}" type="presOf" srcId="{0271C95C-975E-44BD-957D-68DE639DA543}" destId="{7CCB23EB-06C8-4187-8EB3-C686CCA415F6}" srcOrd="0" destOrd="0" presId="urn:microsoft.com/office/officeart/2005/8/layout/matrix1"/>
    <dgm:cxn modelId="{B61D7DB0-7C71-43D5-ADEC-5B4CCB5CA54D}" type="presOf" srcId="{7F52DAC7-9FA2-43EC-9818-11FB42D77386}" destId="{AB34BE99-B67F-4632-8793-25B864788862}" srcOrd="1" destOrd="0" presId="urn:microsoft.com/office/officeart/2005/8/layout/matrix1"/>
    <dgm:cxn modelId="{CD4A5B1B-B544-4236-9C01-EC0078AE43B8}" type="presOf" srcId="{FD9AA7E5-67B2-4445-BF7C-A8819BCC5DD0}" destId="{50BFB145-363C-43D2-8973-E514E7891255}" srcOrd="1" destOrd="0" presId="urn:microsoft.com/office/officeart/2005/8/layout/matrix1"/>
    <dgm:cxn modelId="{5163E39C-D9A6-46E5-B86B-DBC8D1E45E12}" type="presOf" srcId="{64751265-0A77-4637-9A41-CB5FE1D35DA2}" destId="{5FC21B97-6AD2-4C5B-9A72-2D616802A347}" srcOrd="0" destOrd="0" presId="urn:microsoft.com/office/officeart/2005/8/layout/matrix1"/>
    <dgm:cxn modelId="{8518529B-D98B-4BD7-9050-0146C50CB26E}" type="presOf" srcId="{E63152AB-107C-4CFD-8BA9-8DABECF4FBAE}" destId="{0D637C91-AEBB-4256-9077-1354BB9E0ACC}" srcOrd="1" destOrd="0" presId="urn:microsoft.com/office/officeart/2005/8/layout/matrix1"/>
    <dgm:cxn modelId="{806D8E1D-E724-4F4C-83F5-71559E49CB56}" srcId="{64751265-0A77-4637-9A41-CB5FE1D35DA2}" destId="{7F52DAC7-9FA2-43EC-9818-11FB42D77386}" srcOrd="2" destOrd="0" parTransId="{AB22178C-D2DA-44E8-93CD-FB38EAC05CCC}" sibTransId="{C95A0584-C559-4CC6-A65E-67CC108BC879}"/>
    <dgm:cxn modelId="{E244CA97-3807-48B0-A047-7DBD512BEF39}" type="presOf" srcId="{0271C95C-975E-44BD-957D-68DE639DA543}" destId="{8C91D066-9F3B-447E-8D18-97D53CF8912D}" srcOrd="1" destOrd="0" presId="urn:microsoft.com/office/officeart/2005/8/layout/matrix1"/>
    <dgm:cxn modelId="{91DB3BFC-6A93-4D64-8382-46A870B97CFD}" srcId="{64751265-0A77-4637-9A41-CB5FE1D35DA2}" destId="{0271C95C-975E-44BD-957D-68DE639DA543}" srcOrd="3" destOrd="0" parTransId="{171773F8-8F26-45FF-A8D4-DC12FAE582CC}" sibTransId="{86D59AD5-4C63-4A20-B2E1-65292E764D53}"/>
    <dgm:cxn modelId="{F6E23626-E794-4108-AFF0-7C40D004CE83}" type="presOf" srcId="{7F52DAC7-9FA2-43EC-9818-11FB42D77386}" destId="{0193142E-9BBE-4572-A2D2-56A412458AB6}" srcOrd="0" destOrd="0" presId="urn:microsoft.com/office/officeart/2005/8/layout/matrix1"/>
    <dgm:cxn modelId="{4055E9C3-556C-4D91-A7B5-AD3DB7D84DA4}" srcId="{64751265-0A77-4637-9A41-CB5FE1D35DA2}" destId="{E63152AB-107C-4CFD-8BA9-8DABECF4FBAE}" srcOrd="0" destOrd="0" parTransId="{33E16A4E-E80A-43AB-AD89-43A49DBE7661}" sibTransId="{7326A380-44E8-4436-96D8-9660DE381A88}"/>
    <dgm:cxn modelId="{A7BB0095-6E44-4C4E-81A6-F87846FB596B}" srcId="{6A79BFDE-F86E-4A95-B820-F823DD26CDDF}" destId="{64751265-0A77-4637-9A41-CB5FE1D35DA2}" srcOrd="0" destOrd="0" parTransId="{2FD4CF43-D563-4818-A434-8748ECC84A06}" sibTransId="{B6DBF1A8-CF31-4272-AB6D-CB102B7FBE53}"/>
    <dgm:cxn modelId="{A53F6030-7C83-4774-8067-C853F5409631}" type="presOf" srcId="{6A79BFDE-F86E-4A95-B820-F823DD26CDDF}" destId="{A7479D91-109F-48FD-A640-650DC7D23D89}" srcOrd="0" destOrd="0" presId="urn:microsoft.com/office/officeart/2005/8/layout/matrix1"/>
    <dgm:cxn modelId="{C4A1DAED-507E-4C47-818A-46010598A801}" type="presOf" srcId="{E63152AB-107C-4CFD-8BA9-8DABECF4FBAE}" destId="{D03C4A36-E828-410F-AC85-4EC0DDEACBCA}" srcOrd="0" destOrd="0" presId="urn:microsoft.com/office/officeart/2005/8/layout/matrix1"/>
    <dgm:cxn modelId="{E5E3B274-2A46-4563-8031-F55939AAC13A}" type="presOf" srcId="{FD9AA7E5-67B2-4445-BF7C-A8819BCC5DD0}" destId="{1DE8AD9D-9F3F-486D-A040-C9F8A574B66C}" srcOrd="0" destOrd="0" presId="urn:microsoft.com/office/officeart/2005/8/layout/matrix1"/>
    <dgm:cxn modelId="{A3F3E48D-2372-4074-BCD2-404872E812E6}" srcId="{64751265-0A77-4637-9A41-CB5FE1D35DA2}" destId="{FD9AA7E5-67B2-4445-BF7C-A8819BCC5DD0}" srcOrd="1" destOrd="0" parTransId="{490DB3BB-73C9-4C69-89AE-8999D41436A9}" sibTransId="{CF576A70-94AD-4AD8-95F9-8D302E95592C}"/>
    <dgm:cxn modelId="{001FA862-198C-4C78-A6ED-D15CA6C917A8}" type="presParOf" srcId="{A7479D91-109F-48FD-A640-650DC7D23D89}" destId="{8B4502D8-2C36-4F77-A992-68E834AA8137}" srcOrd="0" destOrd="0" presId="urn:microsoft.com/office/officeart/2005/8/layout/matrix1"/>
    <dgm:cxn modelId="{5C5973E1-C468-4871-A7DB-6132D77C6913}" type="presParOf" srcId="{8B4502D8-2C36-4F77-A992-68E834AA8137}" destId="{D03C4A36-E828-410F-AC85-4EC0DDEACBCA}" srcOrd="0" destOrd="0" presId="urn:microsoft.com/office/officeart/2005/8/layout/matrix1"/>
    <dgm:cxn modelId="{280BA4C0-1F60-4BC7-9217-C1AB7B482347}" type="presParOf" srcId="{8B4502D8-2C36-4F77-A992-68E834AA8137}" destId="{0D637C91-AEBB-4256-9077-1354BB9E0ACC}" srcOrd="1" destOrd="0" presId="urn:microsoft.com/office/officeart/2005/8/layout/matrix1"/>
    <dgm:cxn modelId="{038CA333-4F27-47BA-8897-8DD8E91642B0}" type="presParOf" srcId="{8B4502D8-2C36-4F77-A992-68E834AA8137}" destId="{1DE8AD9D-9F3F-486D-A040-C9F8A574B66C}" srcOrd="2" destOrd="0" presId="urn:microsoft.com/office/officeart/2005/8/layout/matrix1"/>
    <dgm:cxn modelId="{797D15D1-A049-4C5A-86C1-F0412E7DA2D6}" type="presParOf" srcId="{8B4502D8-2C36-4F77-A992-68E834AA8137}" destId="{50BFB145-363C-43D2-8973-E514E7891255}" srcOrd="3" destOrd="0" presId="urn:microsoft.com/office/officeart/2005/8/layout/matrix1"/>
    <dgm:cxn modelId="{0AD83D22-68FA-469F-99E6-661C7C76ED7E}" type="presParOf" srcId="{8B4502D8-2C36-4F77-A992-68E834AA8137}" destId="{0193142E-9BBE-4572-A2D2-56A412458AB6}" srcOrd="4" destOrd="0" presId="urn:microsoft.com/office/officeart/2005/8/layout/matrix1"/>
    <dgm:cxn modelId="{696A70F4-7E9F-4B9F-864C-1F33B55B1D18}" type="presParOf" srcId="{8B4502D8-2C36-4F77-A992-68E834AA8137}" destId="{AB34BE99-B67F-4632-8793-25B864788862}" srcOrd="5" destOrd="0" presId="urn:microsoft.com/office/officeart/2005/8/layout/matrix1"/>
    <dgm:cxn modelId="{FAC86FAC-CB9A-4E37-AF84-00D98AC47F6E}" type="presParOf" srcId="{8B4502D8-2C36-4F77-A992-68E834AA8137}" destId="{7CCB23EB-06C8-4187-8EB3-C686CCA415F6}" srcOrd="6" destOrd="0" presId="urn:microsoft.com/office/officeart/2005/8/layout/matrix1"/>
    <dgm:cxn modelId="{625291FC-C17E-4685-A73E-7C9793174315}" type="presParOf" srcId="{8B4502D8-2C36-4F77-A992-68E834AA8137}" destId="{8C91D066-9F3B-447E-8D18-97D53CF8912D}" srcOrd="7" destOrd="0" presId="urn:microsoft.com/office/officeart/2005/8/layout/matrix1"/>
    <dgm:cxn modelId="{709E307B-51A0-41D9-B1A9-690956E81E9E}" type="presParOf" srcId="{A7479D91-109F-48FD-A640-650DC7D23D89}" destId="{5FC21B97-6AD2-4C5B-9A72-2D616802A34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13CAC-D150-4470-BFCA-440883A436C2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</dgm:pt>
    <dgm:pt modelId="{F6D6D77D-DA99-4FC1-B52D-2B77D61AF1CF}">
      <dgm:prSet phldrT="[Text]" custT="1"/>
      <dgm:spPr/>
      <dgm:t>
        <a:bodyPr/>
        <a:lstStyle/>
        <a:p>
          <a:r>
            <a:rPr lang="th-TH" sz="20000" b="1" dirty="0" smtClean="0"/>
            <a:t>ดี</a:t>
          </a:r>
          <a:endParaRPr lang="th-TH" sz="20000" b="1" dirty="0"/>
        </a:p>
      </dgm:t>
    </dgm:pt>
    <dgm:pt modelId="{7F999B5E-3192-4C12-BF1A-44977C16CB58}" type="parTrans" cxnId="{068F6863-5EF0-4FED-B3BF-C1853E4812F7}">
      <dgm:prSet/>
      <dgm:spPr/>
      <dgm:t>
        <a:bodyPr/>
        <a:lstStyle/>
        <a:p>
          <a:endParaRPr lang="th-TH"/>
        </a:p>
      </dgm:t>
    </dgm:pt>
    <dgm:pt modelId="{AE9CD862-03B9-42B9-871B-9ABACCD85699}" type="sibTrans" cxnId="{068F6863-5EF0-4FED-B3BF-C1853E4812F7}">
      <dgm:prSet/>
      <dgm:spPr/>
      <dgm:t>
        <a:bodyPr/>
        <a:lstStyle/>
        <a:p>
          <a:endParaRPr lang="th-TH"/>
        </a:p>
      </dgm:t>
    </dgm:pt>
    <dgm:pt modelId="{1A7230F9-7E2F-4F6F-9126-59C3F6F89125}">
      <dgm:prSet phldrT="[Text]" custT="1"/>
      <dgm:spPr/>
      <dgm:t>
        <a:bodyPr/>
        <a:lstStyle/>
        <a:p>
          <a:r>
            <a:rPr lang="th-TH" sz="16000" b="1" dirty="0" smtClean="0"/>
            <a:t>เก่ง</a:t>
          </a:r>
          <a:endParaRPr lang="th-TH" sz="16000" b="1" dirty="0"/>
        </a:p>
      </dgm:t>
    </dgm:pt>
    <dgm:pt modelId="{59D6CA49-590A-40E3-90C0-793C4CCEFDC8}" type="parTrans" cxnId="{14E62A1D-35FF-4E8D-B27F-8D9AD20EC09F}">
      <dgm:prSet/>
      <dgm:spPr/>
      <dgm:t>
        <a:bodyPr/>
        <a:lstStyle/>
        <a:p>
          <a:endParaRPr lang="th-TH"/>
        </a:p>
      </dgm:t>
    </dgm:pt>
    <dgm:pt modelId="{1929238D-CCAC-4AA0-AE25-42210B775016}" type="sibTrans" cxnId="{14E62A1D-35FF-4E8D-B27F-8D9AD20EC09F}">
      <dgm:prSet/>
      <dgm:spPr/>
      <dgm:t>
        <a:bodyPr/>
        <a:lstStyle/>
        <a:p>
          <a:endParaRPr lang="th-TH"/>
        </a:p>
      </dgm:t>
    </dgm:pt>
    <dgm:pt modelId="{29BF2E54-B3FE-4139-BFFD-086E0E41D06D}">
      <dgm:prSet phldrT="[Text]" custT="1"/>
      <dgm:spPr/>
      <dgm:t>
        <a:bodyPr/>
        <a:lstStyle/>
        <a:p>
          <a:r>
            <a:rPr lang="th-TH" sz="15000" b="1" dirty="0" smtClean="0"/>
            <a:t>สุข</a:t>
          </a:r>
          <a:endParaRPr lang="th-TH" sz="15000" b="1" dirty="0"/>
        </a:p>
      </dgm:t>
    </dgm:pt>
    <dgm:pt modelId="{BD899AB1-5635-4653-AC65-E6C7B564E0BC}" type="parTrans" cxnId="{21B7DCBE-C621-433C-AEF6-8836C7A8432C}">
      <dgm:prSet/>
      <dgm:spPr/>
      <dgm:t>
        <a:bodyPr/>
        <a:lstStyle/>
        <a:p>
          <a:endParaRPr lang="th-TH"/>
        </a:p>
      </dgm:t>
    </dgm:pt>
    <dgm:pt modelId="{5413A3F6-BD4D-4B42-B4BD-EDB2D234ED1F}" type="sibTrans" cxnId="{21B7DCBE-C621-433C-AEF6-8836C7A8432C}">
      <dgm:prSet/>
      <dgm:spPr/>
      <dgm:t>
        <a:bodyPr/>
        <a:lstStyle/>
        <a:p>
          <a:endParaRPr lang="th-TH"/>
        </a:p>
      </dgm:t>
    </dgm:pt>
    <dgm:pt modelId="{B1FB7FDB-1678-497A-B83B-A631EA30D81A}" type="pres">
      <dgm:prSet presAssocID="{C2613CAC-D150-4470-BFCA-440883A436C2}" presName="compositeShape" presStyleCnt="0">
        <dgm:presLayoutVars>
          <dgm:chMax val="7"/>
          <dgm:dir/>
          <dgm:resizeHandles val="exact"/>
        </dgm:presLayoutVars>
      </dgm:prSet>
      <dgm:spPr/>
    </dgm:pt>
    <dgm:pt modelId="{11D52E9B-6B16-4ED5-9EE6-7A04EA3D6E35}" type="pres">
      <dgm:prSet presAssocID="{F6D6D77D-DA99-4FC1-B52D-2B77D61AF1CF}" presName="circ1" presStyleLbl="vennNode1" presStyleIdx="0" presStyleCnt="3"/>
      <dgm:spPr/>
      <dgm:t>
        <a:bodyPr/>
        <a:lstStyle/>
        <a:p>
          <a:endParaRPr lang="th-TH"/>
        </a:p>
      </dgm:t>
    </dgm:pt>
    <dgm:pt modelId="{642B2B11-E3B5-4060-8002-3A2340DF3C04}" type="pres">
      <dgm:prSet presAssocID="{F6D6D77D-DA99-4FC1-B52D-2B77D61AF1C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93FD544-6718-4FCE-A33C-99EC997F7144}" type="pres">
      <dgm:prSet presAssocID="{1A7230F9-7E2F-4F6F-9126-59C3F6F89125}" presName="circ2" presStyleLbl="vennNode1" presStyleIdx="1" presStyleCnt="3"/>
      <dgm:spPr/>
      <dgm:t>
        <a:bodyPr/>
        <a:lstStyle/>
        <a:p>
          <a:endParaRPr lang="th-TH"/>
        </a:p>
      </dgm:t>
    </dgm:pt>
    <dgm:pt modelId="{A185CBCF-D050-4849-900A-B92DA3035B32}" type="pres">
      <dgm:prSet presAssocID="{1A7230F9-7E2F-4F6F-9126-59C3F6F891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B192DB9-D427-423F-8283-1B605C618C27}" type="pres">
      <dgm:prSet presAssocID="{29BF2E54-B3FE-4139-BFFD-086E0E41D06D}" presName="circ3" presStyleLbl="vennNode1" presStyleIdx="2" presStyleCnt="3"/>
      <dgm:spPr/>
      <dgm:t>
        <a:bodyPr/>
        <a:lstStyle/>
        <a:p>
          <a:endParaRPr lang="th-TH"/>
        </a:p>
      </dgm:t>
    </dgm:pt>
    <dgm:pt modelId="{70A8C44D-1B16-49FF-8056-44104F8D18A7}" type="pres">
      <dgm:prSet presAssocID="{29BF2E54-B3FE-4139-BFFD-086E0E41D0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1B7DCBE-C621-433C-AEF6-8836C7A8432C}" srcId="{C2613CAC-D150-4470-BFCA-440883A436C2}" destId="{29BF2E54-B3FE-4139-BFFD-086E0E41D06D}" srcOrd="2" destOrd="0" parTransId="{BD899AB1-5635-4653-AC65-E6C7B564E0BC}" sibTransId="{5413A3F6-BD4D-4B42-B4BD-EDB2D234ED1F}"/>
    <dgm:cxn modelId="{5538E1D3-102F-45BC-957D-1303FACB457C}" type="presOf" srcId="{29BF2E54-B3FE-4139-BFFD-086E0E41D06D}" destId="{70A8C44D-1B16-49FF-8056-44104F8D18A7}" srcOrd="1" destOrd="0" presId="urn:microsoft.com/office/officeart/2005/8/layout/venn1"/>
    <dgm:cxn modelId="{068F6863-5EF0-4FED-B3BF-C1853E4812F7}" srcId="{C2613CAC-D150-4470-BFCA-440883A436C2}" destId="{F6D6D77D-DA99-4FC1-B52D-2B77D61AF1CF}" srcOrd="0" destOrd="0" parTransId="{7F999B5E-3192-4C12-BF1A-44977C16CB58}" sibTransId="{AE9CD862-03B9-42B9-871B-9ABACCD85699}"/>
    <dgm:cxn modelId="{6D097F7E-5800-4E23-BEB1-0C1C80BD1003}" type="presOf" srcId="{1A7230F9-7E2F-4F6F-9126-59C3F6F89125}" destId="{A185CBCF-D050-4849-900A-B92DA3035B32}" srcOrd="1" destOrd="0" presId="urn:microsoft.com/office/officeart/2005/8/layout/venn1"/>
    <dgm:cxn modelId="{7D4D7D12-5912-4CD3-9203-3D8F70220968}" type="presOf" srcId="{F6D6D77D-DA99-4FC1-B52D-2B77D61AF1CF}" destId="{642B2B11-E3B5-4060-8002-3A2340DF3C04}" srcOrd="1" destOrd="0" presId="urn:microsoft.com/office/officeart/2005/8/layout/venn1"/>
    <dgm:cxn modelId="{A0BE4ABA-B2ED-4DA1-AB27-A03F0986C03D}" type="presOf" srcId="{29BF2E54-B3FE-4139-BFFD-086E0E41D06D}" destId="{0B192DB9-D427-423F-8283-1B605C618C27}" srcOrd="0" destOrd="0" presId="urn:microsoft.com/office/officeart/2005/8/layout/venn1"/>
    <dgm:cxn modelId="{DB14FA96-F009-451F-A452-F7E5E276EAC5}" type="presOf" srcId="{1A7230F9-7E2F-4F6F-9126-59C3F6F89125}" destId="{993FD544-6718-4FCE-A33C-99EC997F7144}" srcOrd="0" destOrd="0" presId="urn:microsoft.com/office/officeart/2005/8/layout/venn1"/>
    <dgm:cxn modelId="{BD69868E-9B83-4C48-855A-193FE4484325}" type="presOf" srcId="{F6D6D77D-DA99-4FC1-B52D-2B77D61AF1CF}" destId="{11D52E9B-6B16-4ED5-9EE6-7A04EA3D6E35}" srcOrd="0" destOrd="0" presId="urn:microsoft.com/office/officeart/2005/8/layout/venn1"/>
    <dgm:cxn modelId="{614953F1-DF64-4624-A6B6-E1478C28383F}" type="presOf" srcId="{C2613CAC-D150-4470-BFCA-440883A436C2}" destId="{B1FB7FDB-1678-497A-B83B-A631EA30D81A}" srcOrd="0" destOrd="0" presId="urn:microsoft.com/office/officeart/2005/8/layout/venn1"/>
    <dgm:cxn modelId="{14E62A1D-35FF-4E8D-B27F-8D9AD20EC09F}" srcId="{C2613CAC-D150-4470-BFCA-440883A436C2}" destId="{1A7230F9-7E2F-4F6F-9126-59C3F6F89125}" srcOrd="1" destOrd="0" parTransId="{59D6CA49-590A-40E3-90C0-793C4CCEFDC8}" sibTransId="{1929238D-CCAC-4AA0-AE25-42210B775016}"/>
    <dgm:cxn modelId="{3EF99E6C-11E4-4568-BA97-DB1D2663766E}" type="presParOf" srcId="{B1FB7FDB-1678-497A-B83B-A631EA30D81A}" destId="{11D52E9B-6B16-4ED5-9EE6-7A04EA3D6E35}" srcOrd="0" destOrd="0" presId="urn:microsoft.com/office/officeart/2005/8/layout/venn1"/>
    <dgm:cxn modelId="{BB50EEF5-0B8D-465E-9FAD-59A30485EE8E}" type="presParOf" srcId="{B1FB7FDB-1678-497A-B83B-A631EA30D81A}" destId="{642B2B11-E3B5-4060-8002-3A2340DF3C04}" srcOrd="1" destOrd="0" presId="urn:microsoft.com/office/officeart/2005/8/layout/venn1"/>
    <dgm:cxn modelId="{FA2773AF-F3FB-446F-B56B-0D824A9B7B63}" type="presParOf" srcId="{B1FB7FDB-1678-497A-B83B-A631EA30D81A}" destId="{993FD544-6718-4FCE-A33C-99EC997F7144}" srcOrd="2" destOrd="0" presId="urn:microsoft.com/office/officeart/2005/8/layout/venn1"/>
    <dgm:cxn modelId="{C3D4549F-D628-4E9C-BCE3-5B818D5CEE15}" type="presParOf" srcId="{B1FB7FDB-1678-497A-B83B-A631EA30D81A}" destId="{A185CBCF-D050-4849-900A-B92DA3035B32}" srcOrd="3" destOrd="0" presId="urn:microsoft.com/office/officeart/2005/8/layout/venn1"/>
    <dgm:cxn modelId="{4A4C8322-42FA-4661-8697-4E2B2AEE22C2}" type="presParOf" srcId="{B1FB7FDB-1678-497A-B83B-A631EA30D81A}" destId="{0B192DB9-D427-423F-8283-1B605C618C27}" srcOrd="4" destOrd="0" presId="urn:microsoft.com/office/officeart/2005/8/layout/venn1"/>
    <dgm:cxn modelId="{D902A0C7-319D-450A-A205-F590E619D709}" type="presParOf" srcId="{B1FB7FDB-1678-497A-B83B-A631EA30D81A}" destId="{70A8C44D-1B16-49FF-8056-44104F8D18A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3F4C9A-0B03-4C6C-B53E-37ED1845CEFE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DD0914E9-C7E8-4127-AB0C-58C504CB6192}">
      <dgm:prSet phldrT="[Text]"/>
      <dgm:spPr/>
      <dgm:t>
        <a:bodyPr/>
        <a:lstStyle/>
        <a:p>
          <a:r>
            <a:rPr lang="th-TH" b="1" dirty="0" smtClean="0">
              <a:solidFill>
                <a:srgbClr val="C00000"/>
              </a:solidFill>
            </a:rPr>
            <a:t>ครอบครัว</a:t>
          </a:r>
          <a:endParaRPr lang="th-TH" b="1" dirty="0">
            <a:solidFill>
              <a:srgbClr val="C00000"/>
            </a:solidFill>
          </a:endParaRPr>
        </a:p>
      </dgm:t>
    </dgm:pt>
    <dgm:pt modelId="{242C91A8-CC71-465C-8DFC-AC88A6283695}" type="parTrans" cxnId="{2567E590-7E7C-4FC1-9B76-7861987D29C1}">
      <dgm:prSet/>
      <dgm:spPr/>
      <dgm:t>
        <a:bodyPr/>
        <a:lstStyle/>
        <a:p>
          <a:endParaRPr lang="th-TH"/>
        </a:p>
      </dgm:t>
    </dgm:pt>
    <dgm:pt modelId="{C70E98AD-D288-41C6-8484-4F8B57734547}" type="sibTrans" cxnId="{2567E590-7E7C-4FC1-9B76-7861987D29C1}">
      <dgm:prSet/>
      <dgm:spPr/>
      <dgm:t>
        <a:bodyPr/>
        <a:lstStyle/>
        <a:p>
          <a:endParaRPr lang="th-TH"/>
        </a:p>
      </dgm:t>
    </dgm:pt>
    <dgm:pt modelId="{6FC2DC54-C242-48AC-958C-648C62F23A74}">
      <dgm:prSet phldrT="[Text]"/>
      <dgm:spPr/>
      <dgm:t>
        <a:bodyPr/>
        <a:lstStyle/>
        <a:p>
          <a:r>
            <a:rPr lang="th-TH" b="1" dirty="0" smtClean="0">
              <a:solidFill>
                <a:srgbClr val="FF3300"/>
              </a:solidFill>
            </a:rPr>
            <a:t>สังคม/ส่วนตัว</a:t>
          </a:r>
          <a:endParaRPr lang="th-TH" b="1" dirty="0">
            <a:solidFill>
              <a:srgbClr val="FF3300"/>
            </a:solidFill>
          </a:endParaRPr>
        </a:p>
      </dgm:t>
    </dgm:pt>
    <dgm:pt modelId="{916C7927-E06F-41FE-868F-8C3B587CC1AB}" type="parTrans" cxnId="{4FB0949E-75DE-4D3A-8153-17B5DA72FEE5}">
      <dgm:prSet/>
      <dgm:spPr/>
      <dgm:t>
        <a:bodyPr/>
        <a:lstStyle/>
        <a:p>
          <a:endParaRPr lang="th-TH"/>
        </a:p>
      </dgm:t>
    </dgm:pt>
    <dgm:pt modelId="{11E98454-CF79-4C02-83C9-BDE74D4CFA4F}" type="sibTrans" cxnId="{4FB0949E-75DE-4D3A-8153-17B5DA72FEE5}">
      <dgm:prSet/>
      <dgm:spPr/>
      <dgm:t>
        <a:bodyPr/>
        <a:lstStyle/>
        <a:p>
          <a:endParaRPr lang="th-TH"/>
        </a:p>
      </dgm:t>
    </dgm:pt>
    <dgm:pt modelId="{7B1C052A-0977-4033-9418-BFEFFB1691A9}">
      <dgm:prSet phldrT="[Text]"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</a:rPr>
            <a:t>การเรียน</a:t>
          </a:r>
          <a:endParaRPr lang="th-TH" b="1" dirty="0">
            <a:solidFill>
              <a:srgbClr val="002060"/>
            </a:solidFill>
          </a:endParaRPr>
        </a:p>
      </dgm:t>
    </dgm:pt>
    <dgm:pt modelId="{EBE06EA2-6652-406C-A7FB-5369ADCAFB67}" type="parTrans" cxnId="{495F9506-D1D9-472F-946F-7AE39E473013}">
      <dgm:prSet/>
      <dgm:spPr/>
      <dgm:t>
        <a:bodyPr/>
        <a:lstStyle/>
        <a:p>
          <a:endParaRPr lang="th-TH"/>
        </a:p>
      </dgm:t>
    </dgm:pt>
    <dgm:pt modelId="{44E8A7D1-F879-4E99-8001-FA8B50762358}" type="sibTrans" cxnId="{495F9506-D1D9-472F-946F-7AE39E473013}">
      <dgm:prSet/>
      <dgm:spPr/>
      <dgm:t>
        <a:bodyPr/>
        <a:lstStyle/>
        <a:p>
          <a:endParaRPr lang="th-TH"/>
        </a:p>
      </dgm:t>
    </dgm:pt>
    <dgm:pt modelId="{0A2E5ABD-E100-4BA1-A646-38F0061A3796}" type="pres">
      <dgm:prSet presAssocID="{2B3F4C9A-0B03-4C6C-B53E-37ED1845CEFE}" presName="compositeShape" presStyleCnt="0">
        <dgm:presLayoutVars>
          <dgm:chMax val="7"/>
          <dgm:dir/>
          <dgm:resizeHandles val="exact"/>
        </dgm:presLayoutVars>
      </dgm:prSet>
      <dgm:spPr/>
    </dgm:pt>
    <dgm:pt modelId="{AB53DCC9-F570-4F13-8679-E947A4B246F6}" type="pres">
      <dgm:prSet presAssocID="{2B3F4C9A-0B03-4C6C-B53E-37ED1845CEFE}" presName="wedge1" presStyleLbl="node1" presStyleIdx="0" presStyleCnt="3"/>
      <dgm:spPr/>
      <dgm:t>
        <a:bodyPr/>
        <a:lstStyle/>
        <a:p>
          <a:endParaRPr lang="th-TH"/>
        </a:p>
      </dgm:t>
    </dgm:pt>
    <dgm:pt modelId="{C24A5B28-9B9E-4698-8E03-2C5C714E3AB5}" type="pres">
      <dgm:prSet presAssocID="{2B3F4C9A-0B03-4C6C-B53E-37ED1845CEFE}" presName="dummy1a" presStyleCnt="0"/>
      <dgm:spPr/>
    </dgm:pt>
    <dgm:pt modelId="{EE1330F4-A8F1-4B4F-A6CC-44641E323F6A}" type="pres">
      <dgm:prSet presAssocID="{2B3F4C9A-0B03-4C6C-B53E-37ED1845CEFE}" presName="dummy1b" presStyleCnt="0"/>
      <dgm:spPr/>
    </dgm:pt>
    <dgm:pt modelId="{F21C023D-E545-45D2-8574-56CCD290A27F}" type="pres">
      <dgm:prSet presAssocID="{2B3F4C9A-0B03-4C6C-B53E-37ED1845CEF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86B4F4-43CD-4168-9BA2-55CB00956958}" type="pres">
      <dgm:prSet presAssocID="{2B3F4C9A-0B03-4C6C-B53E-37ED1845CEFE}" presName="wedge2" presStyleLbl="node1" presStyleIdx="1" presStyleCnt="3"/>
      <dgm:spPr/>
      <dgm:t>
        <a:bodyPr/>
        <a:lstStyle/>
        <a:p>
          <a:endParaRPr lang="th-TH"/>
        </a:p>
      </dgm:t>
    </dgm:pt>
    <dgm:pt modelId="{27A985E8-14E7-4842-AE4D-FA6EE59E6241}" type="pres">
      <dgm:prSet presAssocID="{2B3F4C9A-0B03-4C6C-B53E-37ED1845CEFE}" presName="dummy2a" presStyleCnt="0"/>
      <dgm:spPr/>
    </dgm:pt>
    <dgm:pt modelId="{FABDCAEA-5336-4AB7-858B-3C5D991C3BC7}" type="pres">
      <dgm:prSet presAssocID="{2B3F4C9A-0B03-4C6C-B53E-37ED1845CEFE}" presName="dummy2b" presStyleCnt="0"/>
      <dgm:spPr/>
    </dgm:pt>
    <dgm:pt modelId="{3D585F36-5128-43F5-9012-CBC3A7A28858}" type="pres">
      <dgm:prSet presAssocID="{2B3F4C9A-0B03-4C6C-B53E-37ED1845CEF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445E7B7-B75D-426D-9192-107598C3F6CF}" type="pres">
      <dgm:prSet presAssocID="{2B3F4C9A-0B03-4C6C-B53E-37ED1845CEFE}" presName="wedge3" presStyleLbl="node1" presStyleIdx="2" presStyleCnt="3"/>
      <dgm:spPr/>
      <dgm:t>
        <a:bodyPr/>
        <a:lstStyle/>
        <a:p>
          <a:endParaRPr lang="th-TH"/>
        </a:p>
      </dgm:t>
    </dgm:pt>
    <dgm:pt modelId="{CA5F37A4-74C0-4E06-8312-2E47CF90D4D3}" type="pres">
      <dgm:prSet presAssocID="{2B3F4C9A-0B03-4C6C-B53E-37ED1845CEFE}" presName="dummy3a" presStyleCnt="0"/>
      <dgm:spPr/>
    </dgm:pt>
    <dgm:pt modelId="{FBFA6F2D-8F90-48AF-9E61-05AB96B08414}" type="pres">
      <dgm:prSet presAssocID="{2B3F4C9A-0B03-4C6C-B53E-37ED1845CEFE}" presName="dummy3b" presStyleCnt="0"/>
      <dgm:spPr/>
    </dgm:pt>
    <dgm:pt modelId="{629F3354-6180-4DAB-8E5C-A0D1105FB446}" type="pres">
      <dgm:prSet presAssocID="{2B3F4C9A-0B03-4C6C-B53E-37ED1845CEF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167C820-8DFB-4B44-9591-70D74D34DE21}" type="pres">
      <dgm:prSet presAssocID="{C70E98AD-D288-41C6-8484-4F8B57734547}" presName="arrowWedge1" presStyleLbl="fgSibTrans2D1" presStyleIdx="0" presStyleCnt="3"/>
      <dgm:spPr/>
    </dgm:pt>
    <dgm:pt modelId="{8B284329-81D3-41D0-BFED-8AD26BA5A683}" type="pres">
      <dgm:prSet presAssocID="{11E98454-CF79-4C02-83C9-BDE74D4CFA4F}" presName="arrowWedge2" presStyleLbl="fgSibTrans2D1" presStyleIdx="1" presStyleCnt="3"/>
      <dgm:spPr/>
    </dgm:pt>
    <dgm:pt modelId="{6839BC08-71CD-4095-8513-554F658E31FB}" type="pres">
      <dgm:prSet presAssocID="{44E8A7D1-F879-4E99-8001-FA8B50762358}" presName="arrowWedge3" presStyleLbl="fgSibTrans2D1" presStyleIdx="2" presStyleCnt="3"/>
      <dgm:spPr/>
    </dgm:pt>
  </dgm:ptLst>
  <dgm:cxnLst>
    <dgm:cxn modelId="{1A8B1FC2-CDBF-4B48-9537-AC5868F5F4CB}" type="presOf" srcId="{7B1C052A-0977-4033-9418-BFEFFB1691A9}" destId="{9445E7B7-B75D-426D-9192-107598C3F6CF}" srcOrd="0" destOrd="0" presId="urn:microsoft.com/office/officeart/2005/8/layout/cycle8"/>
    <dgm:cxn modelId="{45FB50F1-F4F0-4C03-8C1D-EE10BDB9668A}" type="presOf" srcId="{DD0914E9-C7E8-4127-AB0C-58C504CB6192}" destId="{AB53DCC9-F570-4F13-8679-E947A4B246F6}" srcOrd="0" destOrd="0" presId="urn:microsoft.com/office/officeart/2005/8/layout/cycle8"/>
    <dgm:cxn modelId="{2567E590-7E7C-4FC1-9B76-7861987D29C1}" srcId="{2B3F4C9A-0B03-4C6C-B53E-37ED1845CEFE}" destId="{DD0914E9-C7E8-4127-AB0C-58C504CB6192}" srcOrd="0" destOrd="0" parTransId="{242C91A8-CC71-465C-8DFC-AC88A6283695}" sibTransId="{C70E98AD-D288-41C6-8484-4F8B57734547}"/>
    <dgm:cxn modelId="{4FB0949E-75DE-4D3A-8153-17B5DA72FEE5}" srcId="{2B3F4C9A-0B03-4C6C-B53E-37ED1845CEFE}" destId="{6FC2DC54-C242-48AC-958C-648C62F23A74}" srcOrd="1" destOrd="0" parTransId="{916C7927-E06F-41FE-868F-8C3B587CC1AB}" sibTransId="{11E98454-CF79-4C02-83C9-BDE74D4CFA4F}"/>
    <dgm:cxn modelId="{495F9506-D1D9-472F-946F-7AE39E473013}" srcId="{2B3F4C9A-0B03-4C6C-B53E-37ED1845CEFE}" destId="{7B1C052A-0977-4033-9418-BFEFFB1691A9}" srcOrd="2" destOrd="0" parTransId="{EBE06EA2-6652-406C-A7FB-5369ADCAFB67}" sibTransId="{44E8A7D1-F879-4E99-8001-FA8B50762358}"/>
    <dgm:cxn modelId="{82E9BA75-5160-4EA4-895B-0ACDE8B44383}" type="presOf" srcId="{2B3F4C9A-0B03-4C6C-B53E-37ED1845CEFE}" destId="{0A2E5ABD-E100-4BA1-A646-38F0061A3796}" srcOrd="0" destOrd="0" presId="urn:microsoft.com/office/officeart/2005/8/layout/cycle8"/>
    <dgm:cxn modelId="{7DD86717-7846-4CCE-9A8E-6D39677B7BF6}" type="presOf" srcId="{6FC2DC54-C242-48AC-958C-648C62F23A74}" destId="{3D585F36-5128-43F5-9012-CBC3A7A28858}" srcOrd="1" destOrd="0" presId="urn:microsoft.com/office/officeart/2005/8/layout/cycle8"/>
    <dgm:cxn modelId="{9AEBFD60-CB6B-4F65-84C6-8A6187DCB67D}" type="presOf" srcId="{7B1C052A-0977-4033-9418-BFEFFB1691A9}" destId="{629F3354-6180-4DAB-8E5C-A0D1105FB446}" srcOrd="1" destOrd="0" presId="urn:microsoft.com/office/officeart/2005/8/layout/cycle8"/>
    <dgm:cxn modelId="{1DDB9C2B-B5B7-486E-9D41-D5D8F74AA82C}" type="presOf" srcId="{6FC2DC54-C242-48AC-958C-648C62F23A74}" destId="{6586B4F4-43CD-4168-9BA2-55CB00956958}" srcOrd="0" destOrd="0" presId="urn:microsoft.com/office/officeart/2005/8/layout/cycle8"/>
    <dgm:cxn modelId="{E9C059E6-5D89-4290-B894-5CBD09E6AD9E}" type="presOf" srcId="{DD0914E9-C7E8-4127-AB0C-58C504CB6192}" destId="{F21C023D-E545-45D2-8574-56CCD290A27F}" srcOrd="1" destOrd="0" presId="urn:microsoft.com/office/officeart/2005/8/layout/cycle8"/>
    <dgm:cxn modelId="{8F46E63E-1187-4FB9-AF4E-BB296C268B1A}" type="presParOf" srcId="{0A2E5ABD-E100-4BA1-A646-38F0061A3796}" destId="{AB53DCC9-F570-4F13-8679-E947A4B246F6}" srcOrd="0" destOrd="0" presId="urn:microsoft.com/office/officeart/2005/8/layout/cycle8"/>
    <dgm:cxn modelId="{99792306-DBAC-4354-B44B-D012705309FB}" type="presParOf" srcId="{0A2E5ABD-E100-4BA1-A646-38F0061A3796}" destId="{C24A5B28-9B9E-4698-8E03-2C5C714E3AB5}" srcOrd="1" destOrd="0" presId="urn:microsoft.com/office/officeart/2005/8/layout/cycle8"/>
    <dgm:cxn modelId="{AE5AA49A-ECFC-4850-89BF-5313D8F08392}" type="presParOf" srcId="{0A2E5ABD-E100-4BA1-A646-38F0061A3796}" destId="{EE1330F4-A8F1-4B4F-A6CC-44641E323F6A}" srcOrd="2" destOrd="0" presId="urn:microsoft.com/office/officeart/2005/8/layout/cycle8"/>
    <dgm:cxn modelId="{40EEBAB6-28E9-4C9C-81A8-F6460553DF0C}" type="presParOf" srcId="{0A2E5ABD-E100-4BA1-A646-38F0061A3796}" destId="{F21C023D-E545-45D2-8574-56CCD290A27F}" srcOrd="3" destOrd="0" presId="urn:microsoft.com/office/officeart/2005/8/layout/cycle8"/>
    <dgm:cxn modelId="{00F73C28-EC25-48AF-8C7F-B69D178AB3C3}" type="presParOf" srcId="{0A2E5ABD-E100-4BA1-A646-38F0061A3796}" destId="{6586B4F4-43CD-4168-9BA2-55CB00956958}" srcOrd="4" destOrd="0" presId="urn:microsoft.com/office/officeart/2005/8/layout/cycle8"/>
    <dgm:cxn modelId="{F2469F7B-6494-4C8E-8098-40DCDC680DBC}" type="presParOf" srcId="{0A2E5ABD-E100-4BA1-A646-38F0061A3796}" destId="{27A985E8-14E7-4842-AE4D-FA6EE59E6241}" srcOrd="5" destOrd="0" presId="urn:microsoft.com/office/officeart/2005/8/layout/cycle8"/>
    <dgm:cxn modelId="{D54A107D-8243-4019-B59C-14B4F8D60A2D}" type="presParOf" srcId="{0A2E5ABD-E100-4BA1-A646-38F0061A3796}" destId="{FABDCAEA-5336-4AB7-858B-3C5D991C3BC7}" srcOrd="6" destOrd="0" presId="urn:microsoft.com/office/officeart/2005/8/layout/cycle8"/>
    <dgm:cxn modelId="{C83F7D1D-8811-4ECD-9AB8-0CE660CB6B1E}" type="presParOf" srcId="{0A2E5ABD-E100-4BA1-A646-38F0061A3796}" destId="{3D585F36-5128-43F5-9012-CBC3A7A28858}" srcOrd="7" destOrd="0" presId="urn:microsoft.com/office/officeart/2005/8/layout/cycle8"/>
    <dgm:cxn modelId="{5D20C595-5B0A-4367-9A11-222864FFE4A3}" type="presParOf" srcId="{0A2E5ABD-E100-4BA1-A646-38F0061A3796}" destId="{9445E7B7-B75D-426D-9192-107598C3F6CF}" srcOrd="8" destOrd="0" presId="urn:microsoft.com/office/officeart/2005/8/layout/cycle8"/>
    <dgm:cxn modelId="{7C96F0B9-F4DC-4F77-AE5F-2A7D61721047}" type="presParOf" srcId="{0A2E5ABD-E100-4BA1-A646-38F0061A3796}" destId="{CA5F37A4-74C0-4E06-8312-2E47CF90D4D3}" srcOrd="9" destOrd="0" presId="urn:microsoft.com/office/officeart/2005/8/layout/cycle8"/>
    <dgm:cxn modelId="{0E0E1E35-5B6A-4C40-9BC0-C298607F5C0B}" type="presParOf" srcId="{0A2E5ABD-E100-4BA1-A646-38F0061A3796}" destId="{FBFA6F2D-8F90-48AF-9E61-05AB96B08414}" srcOrd="10" destOrd="0" presId="urn:microsoft.com/office/officeart/2005/8/layout/cycle8"/>
    <dgm:cxn modelId="{81B2A09F-50F4-4543-A8F3-8E77746BD940}" type="presParOf" srcId="{0A2E5ABD-E100-4BA1-A646-38F0061A3796}" destId="{629F3354-6180-4DAB-8E5C-A0D1105FB446}" srcOrd="11" destOrd="0" presId="urn:microsoft.com/office/officeart/2005/8/layout/cycle8"/>
    <dgm:cxn modelId="{2BE301FB-11DE-4A15-B6B5-21179F26A4AF}" type="presParOf" srcId="{0A2E5ABD-E100-4BA1-A646-38F0061A3796}" destId="{1167C820-8DFB-4B44-9591-70D74D34DE21}" srcOrd="12" destOrd="0" presId="urn:microsoft.com/office/officeart/2005/8/layout/cycle8"/>
    <dgm:cxn modelId="{C2E008B6-AD70-486E-ADD2-27114F4B7849}" type="presParOf" srcId="{0A2E5ABD-E100-4BA1-A646-38F0061A3796}" destId="{8B284329-81D3-41D0-BFED-8AD26BA5A683}" srcOrd="13" destOrd="0" presId="urn:microsoft.com/office/officeart/2005/8/layout/cycle8"/>
    <dgm:cxn modelId="{518D5357-998B-4108-95B9-F6E64584BC07}" type="presParOf" srcId="{0A2E5ABD-E100-4BA1-A646-38F0061A3796}" destId="{6839BC08-71CD-4095-8513-554F658E31F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3F4C9A-0B03-4C6C-B53E-37ED1845CEFE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DD0914E9-C7E8-4127-AB0C-58C504CB6192}">
      <dgm:prSet phldrT="[Text]"/>
      <dgm:spPr/>
      <dgm:t>
        <a:bodyPr/>
        <a:lstStyle/>
        <a:p>
          <a:r>
            <a:rPr lang="th-TH" b="1" dirty="0" smtClean="0">
              <a:solidFill>
                <a:srgbClr val="C00000"/>
              </a:solidFill>
            </a:rPr>
            <a:t>ครอบครัว</a:t>
          </a:r>
          <a:endParaRPr lang="th-TH" b="1" dirty="0">
            <a:solidFill>
              <a:srgbClr val="C00000"/>
            </a:solidFill>
          </a:endParaRPr>
        </a:p>
      </dgm:t>
    </dgm:pt>
    <dgm:pt modelId="{242C91A8-CC71-465C-8DFC-AC88A6283695}" type="parTrans" cxnId="{2567E590-7E7C-4FC1-9B76-7861987D29C1}">
      <dgm:prSet/>
      <dgm:spPr/>
      <dgm:t>
        <a:bodyPr/>
        <a:lstStyle/>
        <a:p>
          <a:endParaRPr lang="th-TH"/>
        </a:p>
      </dgm:t>
    </dgm:pt>
    <dgm:pt modelId="{C70E98AD-D288-41C6-8484-4F8B57734547}" type="sibTrans" cxnId="{2567E590-7E7C-4FC1-9B76-7861987D29C1}">
      <dgm:prSet/>
      <dgm:spPr/>
      <dgm:t>
        <a:bodyPr/>
        <a:lstStyle/>
        <a:p>
          <a:endParaRPr lang="th-TH"/>
        </a:p>
      </dgm:t>
    </dgm:pt>
    <dgm:pt modelId="{6FC2DC54-C242-48AC-958C-648C62F23A74}">
      <dgm:prSet phldrT="[Text]"/>
      <dgm:spPr/>
      <dgm:t>
        <a:bodyPr/>
        <a:lstStyle/>
        <a:p>
          <a:r>
            <a:rPr lang="th-TH" b="1" dirty="0" smtClean="0">
              <a:solidFill>
                <a:srgbClr val="FF3300"/>
              </a:solidFill>
            </a:rPr>
            <a:t>สังคม/ส่วนตัว</a:t>
          </a:r>
          <a:endParaRPr lang="th-TH" b="1" dirty="0">
            <a:solidFill>
              <a:srgbClr val="FF3300"/>
            </a:solidFill>
          </a:endParaRPr>
        </a:p>
      </dgm:t>
    </dgm:pt>
    <dgm:pt modelId="{916C7927-E06F-41FE-868F-8C3B587CC1AB}" type="parTrans" cxnId="{4FB0949E-75DE-4D3A-8153-17B5DA72FEE5}">
      <dgm:prSet/>
      <dgm:spPr/>
      <dgm:t>
        <a:bodyPr/>
        <a:lstStyle/>
        <a:p>
          <a:endParaRPr lang="th-TH"/>
        </a:p>
      </dgm:t>
    </dgm:pt>
    <dgm:pt modelId="{11E98454-CF79-4C02-83C9-BDE74D4CFA4F}" type="sibTrans" cxnId="{4FB0949E-75DE-4D3A-8153-17B5DA72FEE5}">
      <dgm:prSet/>
      <dgm:spPr/>
      <dgm:t>
        <a:bodyPr/>
        <a:lstStyle/>
        <a:p>
          <a:endParaRPr lang="th-TH"/>
        </a:p>
      </dgm:t>
    </dgm:pt>
    <dgm:pt modelId="{7B1C052A-0977-4033-9418-BFEFFB1691A9}">
      <dgm:prSet phldrT="[Text]"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</a:rPr>
            <a:t>อาชีพ</a:t>
          </a:r>
          <a:endParaRPr lang="th-TH" b="1" dirty="0">
            <a:solidFill>
              <a:srgbClr val="002060"/>
            </a:solidFill>
          </a:endParaRPr>
        </a:p>
      </dgm:t>
    </dgm:pt>
    <dgm:pt modelId="{EBE06EA2-6652-406C-A7FB-5369ADCAFB67}" type="parTrans" cxnId="{495F9506-D1D9-472F-946F-7AE39E473013}">
      <dgm:prSet/>
      <dgm:spPr/>
      <dgm:t>
        <a:bodyPr/>
        <a:lstStyle/>
        <a:p>
          <a:endParaRPr lang="th-TH"/>
        </a:p>
      </dgm:t>
    </dgm:pt>
    <dgm:pt modelId="{44E8A7D1-F879-4E99-8001-FA8B50762358}" type="sibTrans" cxnId="{495F9506-D1D9-472F-946F-7AE39E473013}">
      <dgm:prSet/>
      <dgm:spPr/>
      <dgm:t>
        <a:bodyPr/>
        <a:lstStyle/>
        <a:p>
          <a:endParaRPr lang="th-TH"/>
        </a:p>
      </dgm:t>
    </dgm:pt>
    <dgm:pt modelId="{0A2E5ABD-E100-4BA1-A646-38F0061A3796}" type="pres">
      <dgm:prSet presAssocID="{2B3F4C9A-0B03-4C6C-B53E-37ED1845CEFE}" presName="compositeShape" presStyleCnt="0">
        <dgm:presLayoutVars>
          <dgm:chMax val="7"/>
          <dgm:dir/>
          <dgm:resizeHandles val="exact"/>
        </dgm:presLayoutVars>
      </dgm:prSet>
      <dgm:spPr/>
    </dgm:pt>
    <dgm:pt modelId="{AB53DCC9-F570-4F13-8679-E947A4B246F6}" type="pres">
      <dgm:prSet presAssocID="{2B3F4C9A-0B03-4C6C-B53E-37ED1845CEFE}" presName="wedge1" presStyleLbl="node1" presStyleIdx="0" presStyleCnt="3"/>
      <dgm:spPr/>
      <dgm:t>
        <a:bodyPr/>
        <a:lstStyle/>
        <a:p>
          <a:endParaRPr lang="th-TH"/>
        </a:p>
      </dgm:t>
    </dgm:pt>
    <dgm:pt modelId="{C24A5B28-9B9E-4698-8E03-2C5C714E3AB5}" type="pres">
      <dgm:prSet presAssocID="{2B3F4C9A-0B03-4C6C-B53E-37ED1845CEFE}" presName="dummy1a" presStyleCnt="0"/>
      <dgm:spPr/>
    </dgm:pt>
    <dgm:pt modelId="{EE1330F4-A8F1-4B4F-A6CC-44641E323F6A}" type="pres">
      <dgm:prSet presAssocID="{2B3F4C9A-0B03-4C6C-B53E-37ED1845CEFE}" presName="dummy1b" presStyleCnt="0"/>
      <dgm:spPr/>
    </dgm:pt>
    <dgm:pt modelId="{F21C023D-E545-45D2-8574-56CCD290A27F}" type="pres">
      <dgm:prSet presAssocID="{2B3F4C9A-0B03-4C6C-B53E-37ED1845CEF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86B4F4-43CD-4168-9BA2-55CB00956958}" type="pres">
      <dgm:prSet presAssocID="{2B3F4C9A-0B03-4C6C-B53E-37ED1845CEFE}" presName="wedge2" presStyleLbl="node1" presStyleIdx="1" presStyleCnt="3"/>
      <dgm:spPr/>
      <dgm:t>
        <a:bodyPr/>
        <a:lstStyle/>
        <a:p>
          <a:endParaRPr lang="th-TH"/>
        </a:p>
      </dgm:t>
    </dgm:pt>
    <dgm:pt modelId="{27A985E8-14E7-4842-AE4D-FA6EE59E6241}" type="pres">
      <dgm:prSet presAssocID="{2B3F4C9A-0B03-4C6C-B53E-37ED1845CEFE}" presName="dummy2a" presStyleCnt="0"/>
      <dgm:spPr/>
    </dgm:pt>
    <dgm:pt modelId="{FABDCAEA-5336-4AB7-858B-3C5D991C3BC7}" type="pres">
      <dgm:prSet presAssocID="{2B3F4C9A-0B03-4C6C-B53E-37ED1845CEFE}" presName="dummy2b" presStyleCnt="0"/>
      <dgm:spPr/>
    </dgm:pt>
    <dgm:pt modelId="{3D585F36-5128-43F5-9012-CBC3A7A28858}" type="pres">
      <dgm:prSet presAssocID="{2B3F4C9A-0B03-4C6C-B53E-37ED1845CEF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445E7B7-B75D-426D-9192-107598C3F6CF}" type="pres">
      <dgm:prSet presAssocID="{2B3F4C9A-0B03-4C6C-B53E-37ED1845CEFE}" presName="wedge3" presStyleLbl="node1" presStyleIdx="2" presStyleCnt="3"/>
      <dgm:spPr/>
      <dgm:t>
        <a:bodyPr/>
        <a:lstStyle/>
        <a:p>
          <a:endParaRPr lang="th-TH"/>
        </a:p>
      </dgm:t>
    </dgm:pt>
    <dgm:pt modelId="{CA5F37A4-74C0-4E06-8312-2E47CF90D4D3}" type="pres">
      <dgm:prSet presAssocID="{2B3F4C9A-0B03-4C6C-B53E-37ED1845CEFE}" presName="dummy3a" presStyleCnt="0"/>
      <dgm:spPr/>
    </dgm:pt>
    <dgm:pt modelId="{FBFA6F2D-8F90-48AF-9E61-05AB96B08414}" type="pres">
      <dgm:prSet presAssocID="{2B3F4C9A-0B03-4C6C-B53E-37ED1845CEFE}" presName="dummy3b" presStyleCnt="0"/>
      <dgm:spPr/>
    </dgm:pt>
    <dgm:pt modelId="{629F3354-6180-4DAB-8E5C-A0D1105FB446}" type="pres">
      <dgm:prSet presAssocID="{2B3F4C9A-0B03-4C6C-B53E-37ED1845CEF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167C820-8DFB-4B44-9591-70D74D34DE21}" type="pres">
      <dgm:prSet presAssocID="{C70E98AD-D288-41C6-8484-4F8B57734547}" presName="arrowWedge1" presStyleLbl="fgSibTrans2D1" presStyleIdx="0" presStyleCnt="3"/>
      <dgm:spPr/>
    </dgm:pt>
    <dgm:pt modelId="{8B284329-81D3-41D0-BFED-8AD26BA5A683}" type="pres">
      <dgm:prSet presAssocID="{11E98454-CF79-4C02-83C9-BDE74D4CFA4F}" presName="arrowWedge2" presStyleLbl="fgSibTrans2D1" presStyleIdx="1" presStyleCnt="3"/>
      <dgm:spPr/>
    </dgm:pt>
    <dgm:pt modelId="{6839BC08-71CD-4095-8513-554F658E31FB}" type="pres">
      <dgm:prSet presAssocID="{44E8A7D1-F879-4E99-8001-FA8B50762358}" presName="arrowWedge3" presStyleLbl="fgSibTrans2D1" presStyleIdx="2" presStyleCnt="3"/>
      <dgm:spPr/>
    </dgm:pt>
  </dgm:ptLst>
  <dgm:cxnLst>
    <dgm:cxn modelId="{928C93D6-F27C-41F4-9158-EE04F575590B}" type="presOf" srcId="{7B1C052A-0977-4033-9418-BFEFFB1691A9}" destId="{9445E7B7-B75D-426D-9192-107598C3F6CF}" srcOrd="0" destOrd="0" presId="urn:microsoft.com/office/officeart/2005/8/layout/cycle8"/>
    <dgm:cxn modelId="{DC83FFCB-144D-44A3-808B-9957255BFF7F}" type="presOf" srcId="{6FC2DC54-C242-48AC-958C-648C62F23A74}" destId="{3D585F36-5128-43F5-9012-CBC3A7A28858}" srcOrd="1" destOrd="0" presId="urn:microsoft.com/office/officeart/2005/8/layout/cycle8"/>
    <dgm:cxn modelId="{AA3A2914-DCCC-4042-B838-6FC843FB89CD}" type="presOf" srcId="{7B1C052A-0977-4033-9418-BFEFFB1691A9}" destId="{629F3354-6180-4DAB-8E5C-A0D1105FB446}" srcOrd="1" destOrd="0" presId="urn:microsoft.com/office/officeart/2005/8/layout/cycle8"/>
    <dgm:cxn modelId="{2567E590-7E7C-4FC1-9B76-7861987D29C1}" srcId="{2B3F4C9A-0B03-4C6C-B53E-37ED1845CEFE}" destId="{DD0914E9-C7E8-4127-AB0C-58C504CB6192}" srcOrd="0" destOrd="0" parTransId="{242C91A8-CC71-465C-8DFC-AC88A6283695}" sibTransId="{C70E98AD-D288-41C6-8484-4F8B57734547}"/>
    <dgm:cxn modelId="{F356788A-2F0F-4D7C-8F85-2A30EB103985}" type="presOf" srcId="{2B3F4C9A-0B03-4C6C-B53E-37ED1845CEFE}" destId="{0A2E5ABD-E100-4BA1-A646-38F0061A3796}" srcOrd="0" destOrd="0" presId="urn:microsoft.com/office/officeart/2005/8/layout/cycle8"/>
    <dgm:cxn modelId="{20490D60-14D2-49E7-A3EF-7C56E69DF06C}" type="presOf" srcId="{6FC2DC54-C242-48AC-958C-648C62F23A74}" destId="{6586B4F4-43CD-4168-9BA2-55CB00956958}" srcOrd="0" destOrd="0" presId="urn:microsoft.com/office/officeart/2005/8/layout/cycle8"/>
    <dgm:cxn modelId="{495F9506-D1D9-472F-946F-7AE39E473013}" srcId="{2B3F4C9A-0B03-4C6C-B53E-37ED1845CEFE}" destId="{7B1C052A-0977-4033-9418-BFEFFB1691A9}" srcOrd="2" destOrd="0" parTransId="{EBE06EA2-6652-406C-A7FB-5369ADCAFB67}" sibTransId="{44E8A7D1-F879-4E99-8001-FA8B50762358}"/>
    <dgm:cxn modelId="{4FB0949E-75DE-4D3A-8153-17B5DA72FEE5}" srcId="{2B3F4C9A-0B03-4C6C-B53E-37ED1845CEFE}" destId="{6FC2DC54-C242-48AC-958C-648C62F23A74}" srcOrd="1" destOrd="0" parTransId="{916C7927-E06F-41FE-868F-8C3B587CC1AB}" sibTransId="{11E98454-CF79-4C02-83C9-BDE74D4CFA4F}"/>
    <dgm:cxn modelId="{2F0A3474-B8A3-4D76-A0A0-CF684DBC94AB}" type="presOf" srcId="{DD0914E9-C7E8-4127-AB0C-58C504CB6192}" destId="{AB53DCC9-F570-4F13-8679-E947A4B246F6}" srcOrd="0" destOrd="0" presId="urn:microsoft.com/office/officeart/2005/8/layout/cycle8"/>
    <dgm:cxn modelId="{15C94BF0-3B8F-4B80-8483-634E65C49CD5}" type="presOf" srcId="{DD0914E9-C7E8-4127-AB0C-58C504CB6192}" destId="{F21C023D-E545-45D2-8574-56CCD290A27F}" srcOrd="1" destOrd="0" presId="urn:microsoft.com/office/officeart/2005/8/layout/cycle8"/>
    <dgm:cxn modelId="{F397A86E-6E11-4AA2-8731-A1B411AEBC96}" type="presParOf" srcId="{0A2E5ABD-E100-4BA1-A646-38F0061A3796}" destId="{AB53DCC9-F570-4F13-8679-E947A4B246F6}" srcOrd="0" destOrd="0" presId="urn:microsoft.com/office/officeart/2005/8/layout/cycle8"/>
    <dgm:cxn modelId="{4D0BFA31-4D29-4370-A248-CB2C6AC3D669}" type="presParOf" srcId="{0A2E5ABD-E100-4BA1-A646-38F0061A3796}" destId="{C24A5B28-9B9E-4698-8E03-2C5C714E3AB5}" srcOrd="1" destOrd="0" presId="urn:microsoft.com/office/officeart/2005/8/layout/cycle8"/>
    <dgm:cxn modelId="{FEC04BFE-C22B-4B30-ADE3-371398EF51F5}" type="presParOf" srcId="{0A2E5ABD-E100-4BA1-A646-38F0061A3796}" destId="{EE1330F4-A8F1-4B4F-A6CC-44641E323F6A}" srcOrd="2" destOrd="0" presId="urn:microsoft.com/office/officeart/2005/8/layout/cycle8"/>
    <dgm:cxn modelId="{758DF9E9-0085-434E-B2DF-6278A938A2C1}" type="presParOf" srcId="{0A2E5ABD-E100-4BA1-A646-38F0061A3796}" destId="{F21C023D-E545-45D2-8574-56CCD290A27F}" srcOrd="3" destOrd="0" presId="urn:microsoft.com/office/officeart/2005/8/layout/cycle8"/>
    <dgm:cxn modelId="{36CA44C3-286A-449B-BCAB-EA3C854C3AC0}" type="presParOf" srcId="{0A2E5ABD-E100-4BA1-A646-38F0061A3796}" destId="{6586B4F4-43CD-4168-9BA2-55CB00956958}" srcOrd="4" destOrd="0" presId="urn:microsoft.com/office/officeart/2005/8/layout/cycle8"/>
    <dgm:cxn modelId="{9EB43249-0155-4372-91E7-6C817FC4C4B5}" type="presParOf" srcId="{0A2E5ABD-E100-4BA1-A646-38F0061A3796}" destId="{27A985E8-14E7-4842-AE4D-FA6EE59E6241}" srcOrd="5" destOrd="0" presId="urn:microsoft.com/office/officeart/2005/8/layout/cycle8"/>
    <dgm:cxn modelId="{7F1EFD66-0B9D-425B-A589-F041F977047E}" type="presParOf" srcId="{0A2E5ABD-E100-4BA1-A646-38F0061A3796}" destId="{FABDCAEA-5336-4AB7-858B-3C5D991C3BC7}" srcOrd="6" destOrd="0" presId="urn:microsoft.com/office/officeart/2005/8/layout/cycle8"/>
    <dgm:cxn modelId="{462508F4-C4D2-4CF1-8AA4-BC1692FCB755}" type="presParOf" srcId="{0A2E5ABD-E100-4BA1-A646-38F0061A3796}" destId="{3D585F36-5128-43F5-9012-CBC3A7A28858}" srcOrd="7" destOrd="0" presId="urn:microsoft.com/office/officeart/2005/8/layout/cycle8"/>
    <dgm:cxn modelId="{1B3626CC-0102-4AAE-BF77-79F7CB4B91BA}" type="presParOf" srcId="{0A2E5ABD-E100-4BA1-A646-38F0061A3796}" destId="{9445E7B7-B75D-426D-9192-107598C3F6CF}" srcOrd="8" destOrd="0" presId="urn:microsoft.com/office/officeart/2005/8/layout/cycle8"/>
    <dgm:cxn modelId="{EAD6F954-A32A-4E90-BDB3-EDADADA0448A}" type="presParOf" srcId="{0A2E5ABD-E100-4BA1-A646-38F0061A3796}" destId="{CA5F37A4-74C0-4E06-8312-2E47CF90D4D3}" srcOrd="9" destOrd="0" presId="urn:microsoft.com/office/officeart/2005/8/layout/cycle8"/>
    <dgm:cxn modelId="{728732C9-4CAE-490D-9007-19B27CEEE231}" type="presParOf" srcId="{0A2E5ABD-E100-4BA1-A646-38F0061A3796}" destId="{FBFA6F2D-8F90-48AF-9E61-05AB96B08414}" srcOrd="10" destOrd="0" presId="urn:microsoft.com/office/officeart/2005/8/layout/cycle8"/>
    <dgm:cxn modelId="{2C8FC75A-28C5-4DCE-A259-D5644ADE02D7}" type="presParOf" srcId="{0A2E5ABD-E100-4BA1-A646-38F0061A3796}" destId="{629F3354-6180-4DAB-8E5C-A0D1105FB446}" srcOrd="11" destOrd="0" presId="urn:microsoft.com/office/officeart/2005/8/layout/cycle8"/>
    <dgm:cxn modelId="{3AA45D2F-730C-48B5-B1E6-BDC6DD4C9012}" type="presParOf" srcId="{0A2E5ABD-E100-4BA1-A646-38F0061A3796}" destId="{1167C820-8DFB-4B44-9591-70D74D34DE21}" srcOrd="12" destOrd="0" presId="urn:microsoft.com/office/officeart/2005/8/layout/cycle8"/>
    <dgm:cxn modelId="{B31FEFDC-82EC-4202-9D7B-5875ADC5503E}" type="presParOf" srcId="{0A2E5ABD-E100-4BA1-A646-38F0061A3796}" destId="{8B284329-81D3-41D0-BFED-8AD26BA5A683}" srcOrd="13" destOrd="0" presId="urn:microsoft.com/office/officeart/2005/8/layout/cycle8"/>
    <dgm:cxn modelId="{C586C5F7-5D95-47E4-820E-37321F039F24}" type="presParOf" srcId="{0A2E5ABD-E100-4BA1-A646-38F0061A3796}" destId="{6839BC08-71CD-4095-8513-554F658E31F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0951A6-78FA-4BD3-A525-EAA22C824249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h-TH"/>
        </a:p>
      </dgm:t>
    </dgm:pt>
    <dgm:pt modelId="{90E8F037-4496-4F57-A9F4-0300CA10EFCE}">
      <dgm:prSet phldrT="[Text]" custT="1"/>
      <dgm:spPr/>
      <dgm:t>
        <a:bodyPr/>
        <a:lstStyle/>
        <a:p>
          <a:r>
            <a:rPr lang="th-TH" sz="4800" b="1" dirty="0" smtClean="0"/>
            <a:t>อดีต</a:t>
          </a:r>
          <a:endParaRPr lang="th-TH" sz="4800" b="1" dirty="0"/>
        </a:p>
      </dgm:t>
    </dgm:pt>
    <dgm:pt modelId="{43DE87A7-A774-484C-AC39-91AEE1755604}" type="parTrans" cxnId="{DDC5E5C2-A886-400E-A89F-4F0B6C40D2D6}">
      <dgm:prSet/>
      <dgm:spPr/>
      <dgm:t>
        <a:bodyPr/>
        <a:lstStyle/>
        <a:p>
          <a:endParaRPr lang="th-TH"/>
        </a:p>
      </dgm:t>
    </dgm:pt>
    <dgm:pt modelId="{09B53C7C-01F7-45EC-A5CB-79B1C8252AF5}" type="sibTrans" cxnId="{DDC5E5C2-A886-400E-A89F-4F0B6C40D2D6}">
      <dgm:prSet/>
      <dgm:spPr/>
      <dgm:t>
        <a:bodyPr/>
        <a:lstStyle/>
        <a:p>
          <a:endParaRPr lang="th-TH"/>
        </a:p>
      </dgm:t>
    </dgm:pt>
    <dgm:pt modelId="{DCF48C8F-ADC9-468C-B4F8-C519C3706EF5}">
      <dgm:prSet phldrT="[Text]"/>
      <dgm:spPr/>
      <dgm:t>
        <a:bodyPr/>
        <a:lstStyle/>
        <a:p>
          <a:r>
            <a:rPr lang="th-TH" b="1" dirty="0" smtClean="0"/>
            <a:t>ปัจจุบัน</a:t>
          </a:r>
          <a:endParaRPr lang="th-TH" b="1" dirty="0"/>
        </a:p>
      </dgm:t>
    </dgm:pt>
    <dgm:pt modelId="{1551C3AA-4C50-465B-A4EE-077361810104}" type="parTrans" cxnId="{EDB791AA-A52A-4EF1-9617-FB37C25992C6}">
      <dgm:prSet/>
      <dgm:spPr/>
      <dgm:t>
        <a:bodyPr/>
        <a:lstStyle/>
        <a:p>
          <a:endParaRPr lang="th-TH"/>
        </a:p>
      </dgm:t>
    </dgm:pt>
    <dgm:pt modelId="{65DD8788-69FF-4CC5-BC29-EAC97EF03278}" type="sibTrans" cxnId="{EDB791AA-A52A-4EF1-9617-FB37C25992C6}">
      <dgm:prSet/>
      <dgm:spPr/>
      <dgm:t>
        <a:bodyPr/>
        <a:lstStyle/>
        <a:p>
          <a:endParaRPr lang="th-TH"/>
        </a:p>
      </dgm:t>
    </dgm:pt>
    <dgm:pt modelId="{AB199844-7319-464D-AAD1-C9D16E70F109}">
      <dgm:prSet phldrT="[Text]" custT="1"/>
      <dgm:spPr/>
      <dgm:t>
        <a:bodyPr/>
        <a:lstStyle/>
        <a:p>
          <a:r>
            <a:rPr lang="th-TH" sz="4800" b="1" dirty="0" smtClean="0"/>
            <a:t>อนาคต</a:t>
          </a:r>
          <a:endParaRPr lang="th-TH" sz="4800" b="1" dirty="0"/>
        </a:p>
      </dgm:t>
    </dgm:pt>
    <dgm:pt modelId="{BBD1F7BE-07E5-4759-B720-A3E11DBEFCD7}" type="parTrans" cxnId="{BBD8F558-CC3D-4051-B9A0-0DDC7828433D}">
      <dgm:prSet/>
      <dgm:spPr/>
      <dgm:t>
        <a:bodyPr/>
        <a:lstStyle/>
        <a:p>
          <a:endParaRPr lang="th-TH"/>
        </a:p>
      </dgm:t>
    </dgm:pt>
    <dgm:pt modelId="{B56DE099-B551-4C60-AE8A-5EAFEBDA4629}" type="sibTrans" cxnId="{BBD8F558-CC3D-4051-B9A0-0DDC7828433D}">
      <dgm:prSet/>
      <dgm:spPr/>
      <dgm:t>
        <a:bodyPr/>
        <a:lstStyle/>
        <a:p>
          <a:endParaRPr lang="th-TH"/>
        </a:p>
      </dgm:t>
    </dgm:pt>
    <dgm:pt modelId="{8A8EBD42-A737-41C4-A4F0-1151FE6DF808}" type="pres">
      <dgm:prSet presAssocID="{9D0951A6-78FA-4BD3-A525-EAA22C82424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A34406FE-D465-4A2F-88AE-AC166703BE67}" type="pres">
      <dgm:prSet presAssocID="{90E8F037-4496-4F57-A9F4-0300CA10EFCE}" presName="Accent1" presStyleCnt="0"/>
      <dgm:spPr/>
    </dgm:pt>
    <dgm:pt modelId="{03946BB8-03F2-41FC-92D9-D8FC25EFE6FD}" type="pres">
      <dgm:prSet presAssocID="{90E8F037-4496-4F57-A9F4-0300CA10EFCE}" presName="Accent" presStyleLbl="node1" presStyleIdx="0" presStyleCnt="3"/>
      <dgm:spPr/>
    </dgm:pt>
    <dgm:pt modelId="{326B4983-C24E-4E28-BB01-7413C8A5891A}" type="pres">
      <dgm:prSet presAssocID="{90E8F037-4496-4F57-A9F4-0300CA10EFC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F4D3224-1403-4F0C-9239-322511A1B4A6}" type="pres">
      <dgm:prSet presAssocID="{DCF48C8F-ADC9-468C-B4F8-C519C3706EF5}" presName="Accent2" presStyleCnt="0"/>
      <dgm:spPr/>
    </dgm:pt>
    <dgm:pt modelId="{744B783B-68FD-49DE-A750-3F22B94A7B71}" type="pres">
      <dgm:prSet presAssocID="{DCF48C8F-ADC9-468C-B4F8-C519C3706EF5}" presName="Accent" presStyleLbl="node1" presStyleIdx="1" presStyleCnt="3"/>
      <dgm:spPr/>
    </dgm:pt>
    <dgm:pt modelId="{E5223CE6-A245-4092-8854-4E279480C587}" type="pres">
      <dgm:prSet presAssocID="{DCF48C8F-ADC9-468C-B4F8-C519C3706EF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22806A-2E0E-4EE2-B61D-45967F239C4E}" type="pres">
      <dgm:prSet presAssocID="{AB199844-7319-464D-AAD1-C9D16E70F109}" presName="Accent3" presStyleCnt="0"/>
      <dgm:spPr/>
    </dgm:pt>
    <dgm:pt modelId="{742A1568-2A3F-4D5E-BCBE-31EE5A19B5E0}" type="pres">
      <dgm:prSet presAssocID="{AB199844-7319-464D-AAD1-C9D16E70F109}" presName="Accent" presStyleLbl="node1" presStyleIdx="2" presStyleCnt="3"/>
      <dgm:spPr/>
    </dgm:pt>
    <dgm:pt modelId="{1633F964-6A82-42CD-A72E-BEFABB1B26FD}" type="pres">
      <dgm:prSet presAssocID="{AB199844-7319-464D-AAD1-C9D16E70F10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DB791AA-A52A-4EF1-9617-FB37C25992C6}" srcId="{9D0951A6-78FA-4BD3-A525-EAA22C824249}" destId="{DCF48C8F-ADC9-468C-B4F8-C519C3706EF5}" srcOrd="1" destOrd="0" parTransId="{1551C3AA-4C50-465B-A4EE-077361810104}" sibTransId="{65DD8788-69FF-4CC5-BC29-EAC97EF03278}"/>
    <dgm:cxn modelId="{51AEF6C1-E2EB-4618-A1B5-B51D79357CEC}" type="presOf" srcId="{AB199844-7319-464D-AAD1-C9D16E70F109}" destId="{1633F964-6A82-42CD-A72E-BEFABB1B26FD}" srcOrd="0" destOrd="0" presId="urn:microsoft.com/office/officeart/2009/layout/CircleArrowProcess"/>
    <dgm:cxn modelId="{05BDFD47-7DCF-4C01-A2CC-036A41472507}" type="presOf" srcId="{9D0951A6-78FA-4BD3-A525-EAA22C824249}" destId="{8A8EBD42-A737-41C4-A4F0-1151FE6DF808}" srcOrd="0" destOrd="0" presId="urn:microsoft.com/office/officeart/2009/layout/CircleArrowProcess"/>
    <dgm:cxn modelId="{DDC5E5C2-A886-400E-A89F-4F0B6C40D2D6}" srcId="{9D0951A6-78FA-4BD3-A525-EAA22C824249}" destId="{90E8F037-4496-4F57-A9F4-0300CA10EFCE}" srcOrd="0" destOrd="0" parTransId="{43DE87A7-A774-484C-AC39-91AEE1755604}" sibTransId="{09B53C7C-01F7-45EC-A5CB-79B1C8252AF5}"/>
    <dgm:cxn modelId="{F36832EB-34CB-4874-BC68-901F1D20DF73}" type="presOf" srcId="{90E8F037-4496-4F57-A9F4-0300CA10EFCE}" destId="{326B4983-C24E-4E28-BB01-7413C8A5891A}" srcOrd="0" destOrd="0" presId="urn:microsoft.com/office/officeart/2009/layout/CircleArrowProcess"/>
    <dgm:cxn modelId="{9A140B41-15D5-4DA5-A768-9FA3873F6A6D}" type="presOf" srcId="{DCF48C8F-ADC9-468C-B4F8-C519C3706EF5}" destId="{E5223CE6-A245-4092-8854-4E279480C587}" srcOrd="0" destOrd="0" presId="urn:microsoft.com/office/officeart/2009/layout/CircleArrowProcess"/>
    <dgm:cxn modelId="{BBD8F558-CC3D-4051-B9A0-0DDC7828433D}" srcId="{9D0951A6-78FA-4BD3-A525-EAA22C824249}" destId="{AB199844-7319-464D-AAD1-C9D16E70F109}" srcOrd="2" destOrd="0" parTransId="{BBD1F7BE-07E5-4759-B720-A3E11DBEFCD7}" sibTransId="{B56DE099-B551-4C60-AE8A-5EAFEBDA4629}"/>
    <dgm:cxn modelId="{17F488E0-F697-4E26-B7D7-F513BAE62FDE}" type="presParOf" srcId="{8A8EBD42-A737-41C4-A4F0-1151FE6DF808}" destId="{A34406FE-D465-4A2F-88AE-AC166703BE67}" srcOrd="0" destOrd="0" presId="urn:microsoft.com/office/officeart/2009/layout/CircleArrowProcess"/>
    <dgm:cxn modelId="{E60F168D-8CC3-48D0-AE96-381340D7975B}" type="presParOf" srcId="{A34406FE-D465-4A2F-88AE-AC166703BE67}" destId="{03946BB8-03F2-41FC-92D9-D8FC25EFE6FD}" srcOrd="0" destOrd="0" presId="urn:microsoft.com/office/officeart/2009/layout/CircleArrowProcess"/>
    <dgm:cxn modelId="{D492439D-8901-4083-8416-AE7AF909E379}" type="presParOf" srcId="{8A8EBD42-A737-41C4-A4F0-1151FE6DF808}" destId="{326B4983-C24E-4E28-BB01-7413C8A5891A}" srcOrd="1" destOrd="0" presId="urn:microsoft.com/office/officeart/2009/layout/CircleArrowProcess"/>
    <dgm:cxn modelId="{AD85653E-43BD-4022-8F5A-AA9BE977A0A1}" type="presParOf" srcId="{8A8EBD42-A737-41C4-A4F0-1151FE6DF808}" destId="{8F4D3224-1403-4F0C-9239-322511A1B4A6}" srcOrd="2" destOrd="0" presId="urn:microsoft.com/office/officeart/2009/layout/CircleArrowProcess"/>
    <dgm:cxn modelId="{D1D9FE9E-0660-4BEB-9769-2DF042516D91}" type="presParOf" srcId="{8F4D3224-1403-4F0C-9239-322511A1B4A6}" destId="{744B783B-68FD-49DE-A750-3F22B94A7B71}" srcOrd="0" destOrd="0" presId="urn:microsoft.com/office/officeart/2009/layout/CircleArrowProcess"/>
    <dgm:cxn modelId="{EBBE5B1F-1461-4E17-A40A-F62B9675FAC4}" type="presParOf" srcId="{8A8EBD42-A737-41C4-A4F0-1151FE6DF808}" destId="{E5223CE6-A245-4092-8854-4E279480C587}" srcOrd="3" destOrd="0" presId="urn:microsoft.com/office/officeart/2009/layout/CircleArrowProcess"/>
    <dgm:cxn modelId="{15474954-02A3-4EE1-A26C-3E4DFD75FB06}" type="presParOf" srcId="{8A8EBD42-A737-41C4-A4F0-1151FE6DF808}" destId="{1722806A-2E0E-4EE2-B61D-45967F239C4E}" srcOrd="4" destOrd="0" presId="urn:microsoft.com/office/officeart/2009/layout/CircleArrowProcess"/>
    <dgm:cxn modelId="{B8A7FF3C-9B56-4F48-9177-ED7523F92F4F}" type="presParOf" srcId="{1722806A-2E0E-4EE2-B61D-45967F239C4E}" destId="{742A1568-2A3F-4D5E-BCBE-31EE5A19B5E0}" srcOrd="0" destOrd="0" presId="urn:microsoft.com/office/officeart/2009/layout/CircleArrowProcess"/>
    <dgm:cxn modelId="{A60016CA-B001-4D3D-B391-C8B52A206213}" type="presParOf" srcId="{8A8EBD42-A737-41C4-A4F0-1151FE6DF808}" destId="{1633F964-6A82-42CD-A72E-BEFABB1B26F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945C21-F8CD-4AC0-891B-CDB4B1A7AF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82F64E-4DC3-4236-BFAC-92F4E6BC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6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fld id="{85F7F7B7-CB79-466C-A471-20D81AA246AA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  <a:endParaRPr lang="en-US" noProof="0" smtClean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F1C5013-663B-4ABC-A36E-7240B3ADF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30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BDF73-DC08-4A97-9FB0-B66D780A13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45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90014-DD11-476B-8E1C-525EA7F277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25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A82E-7FD9-45FE-8D44-37F4BC60543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98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93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17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4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14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22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0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28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9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8BBDE-7B84-4F27-93DF-D3D88034523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882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1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8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92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 fontAlgn="auto"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effectLst/>
                <a:latin typeface="Century Gothic" panose="020B0502020202020204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 fontAlgn="auto"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effectLst/>
                <a:latin typeface="Century Gothic" panose="020B0502020202020204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0535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66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7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1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1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2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9447-AEDC-4E7D-8790-FFAECC1F1C53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7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E1A41-E58A-4A1D-AE5D-B5D325B00AF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603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1E8A-5332-47D9-B2B6-902F01F73537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64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418C8-2ECD-45DD-9607-C396338A5F79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21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AA14-7BE9-497D-8496-C01AD046E990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17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BCA29-88EC-4F97-B6CA-A69CF150009B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21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7083-6352-4DB4-86CD-8249FAA17EFC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04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C11C-0271-4255-91F4-B19D72E2F68D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10AF6-3B9B-4742-9CEE-4994E64ABAEC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76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8A4E-2ED5-426E-BF13-C24BB65931AB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8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22263-5E25-45A7-B492-63DAC85A69DA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63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A59F0-C4FF-4576-A2C7-0338A7D22051}" type="slidenum">
              <a:rPr lang="en-US" altLang="th-T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2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21B5-EB3B-460A-BCEF-902EDA9B4FA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33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D9A46-E535-4CA3-8CAB-9F96D3E898F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29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79546-FAEF-4518-8F5D-C4EE616676E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5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1FADE-9CB6-4F72-B45B-7531E4E34F7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38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EFE1A-14EF-4292-987B-3942D09193E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027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9252A-F228-482C-B006-BB1B8F4EDF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03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CF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A63CDE8-57DE-4C0D-A796-70C73BFDD81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Layiji MaHaNiYom BAO" pitchFamily="2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yiji MaHaNiYom BAO" pitchFamily="2" charset="0"/>
          <a:ea typeface="Layiji MaHaNiYom BAO" pitchFamily="2" charset="0"/>
          <a:cs typeface="Layiji MaHaNiYom BA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yiji MaHaNiYom BAO" pitchFamily="2" charset="0"/>
          <a:ea typeface="Layiji MaHaNiYom BAO" pitchFamily="2" charset="0"/>
          <a:cs typeface="Layiji MaHaNiYom BA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yiji MaHaNiYom BAO" pitchFamily="2" charset="0"/>
          <a:ea typeface="Layiji MaHaNiYom BAO" pitchFamily="2" charset="0"/>
          <a:cs typeface="Layiji MaHaNiYom BA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yiji MaHaNiYom BAO" pitchFamily="2" charset="0"/>
          <a:ea typeface="Layiji MaHaNiYom BAO" pitchFamily="2" charset="0"/>
          <a:cs typeface="Layiji MaHaNiYom BA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Layiji MaHaNiYom BAO" pitchFamily="2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Layiji MaHaNiYom BAO" pitchFamily="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Layiji MaHaNiYom BAO" pitchFamily="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Layiji MaHaNiYom BAO" pitchFamily="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Layiji MaHaNiYom BAO" pitchFamily="2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6CDE144-D844-45CF-BBA7-8D5D64E64F6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entury Gothic" panose="020B050202020202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3/25/2021</a:t>
            </a:fld>
            <a:endParaRPr lang="en-US">
              <a:solidFill>
                <a:prstClr val="white">
                  <a:tint val="75000"/>
                </a:prstClr>
              </a:solidFill>
              <a:latin typeface="Century Gothic" panose="020B0502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entury Gothic" panose="020B0502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ACDC021-99B6-4038-B051-69BC364CC45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entury Gothic" panose="020B050202020202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entury Gothic" panose="020B0502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99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คลิกเพื่อแก้ไขลักษณะต้นแบบชื่อเรื่อง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  <a:latin typeface="Arial"/>
              <a:cs typeface="Angsana New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  <a:latin typeface="Arial"/>
              <a:cs typeface="Angsana New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52225A1-32A8-41CC-B5FF-538DEBE98D25}" type="slidenum">
              <a:rPr lang="en-US" altLang="th-TH">
                <a:solidFill>
                  <a:srgbClr val="000000"/>
                </a:solidFill>
                <a:latin typeface="Arial"/>
                <a:cs typeface="Angsana New"/>
              </a:rPr>
              <a:pPr>
                <a:defRPr/>
              </a:pPr>
              <a:t>‹#›</a:t>
            </a:fld>
            <a:endParaRPr lang="th-TH" altLang="th-TH">
              <a:solidFill>
                <a:srgbClr val="000000"/>
              </a:solidFill>
              <a:latin typeface="Arial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75978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4438" y="2205038"/>
            <a:ext cx="46078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th-TH" sz="6000" b="1" kern="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ใจ</a:t>
            </a:r>
            <a:endParaRPr lang="th-TH" sz="6000" b="1" kern="0" dirty="0" smtClean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>
              <a:spcBef>
                <a:spcPct val="20000"/>
              </a:spcBef>
            </a:pPr>
            <a:r>
              <a:rPr lang="th-TH" sz="6000" b="1" kern="0" dirty="0" smtClean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ใครว่าไม่สำคัญ</a:t>
            </a:r>
            <a:endParaRPr lang="en-US" sz="6000" b="1" kern="0" dirty="0">
              <a:solidFill>
                <a:srgbClr val="00206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56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824536" cy="62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196752"/>
            <a:ext cx="8280920" cy="4248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th-TH" sz="5000" b="1" dirty="0" smtClean="0">
                <a:solidFill>
                  <a:srgbClr val="002060"/>
                </a:solidFill>
              </a:rPr>
              <a:t>สรุปแล้ว</a:t>
            </a:r>
            <a:r>
              <a:rPr lang="th-TH" sz="9600" b="1" dirty="0" smtClean="0">
                <a:solidFill>
                  <a:srgbClr val="FF0000"/>
                </a:solidFill>
              </a:rPr>
              <a:t>คนดี </a:t>
            </a:r>
            <a:r>
              <a:rPr lang="th-TH" sz="5000" b="1" dirty="0" smtClean="0">
                <a:solidFill>
                  <a:srgbClr val="002060"/>
                </a:solidFill>
              </a:rPr>
              <a:t>คือ คนแบบไหน?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th-TH" sz="5000" b="1" dirty="0" smtClean="0">
                <a:solidFill>
                  <a:srgbClr val="002060"/>
                </a:solidFill>
              </a:rPr>
              <a:t>แล้วจะรู้ได้อย่างไร ว่า </a:t>
            </a:r>
            <a:r>
              <a:rPr lang="th-TH" sz="10000" b="1" dirty="0" smtClean="0">
                <a:solidFill>
                  <a:srgbClr val="FF0000"/>
                </a:solidFill>
              </a:rPr>
              <a:t>ดี </a:t>
            </a:r>
            <a:r>
              <a:rPr lang="th-TH" sz="5000" b="1" dirty="0" smtClean="0">
                <a:solidFill>
                  <a:srgbClr val="002060"/>
                </a:solidFill>
              </a:rPr>
              <a:t>จริง ?</a:t>
            </a:r>
          </a:p>
        </p:txBody>
      </p:sp>
    </p:spTree>
    <p:extLst>
      <p:ext uri="{BB962C8B-B14F-4D97-AF65-F5344CB8AC3E}">
        <p14:creationId xmlns:p14="http://schemas.microsoft.com/office/powerpoint/2010/main" val="42831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467544" y="476672"/>
          <a:ext cx="777686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77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1926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829"/>
            <a:ext cx="9144000" cy="58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426731"/>
            <a:ext cx="6337126" cy="56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_happened_logo_by_summers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85"/>
            <a:ext cx="9144000" cy="64616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3573016"/>
            <a:ext cx="8208912" cy="13681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th-TH" sz="9600" b="1" dirty="0" smtClean="0">
                <a:solidFill>
                  <a:srgbClr val="FF0000"/>
                </a:solidFill>
              </a:rPr>
              <a:t>เราเกิดมาทำไม?</a:t>
            </a:r>
            <a:endParaRPr lang="th-TH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484690" cy="49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520"/>
            <a:ext cx="91440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65" y="0"/>
            <a:ext cx="6679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80728"/>
            <a:ext cx="8572500" cy="45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47712"/>
            <a:ext cx="7620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894"/>
            <a:ext cx="9144000" cy="50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419225"/>
            <a:ext cx="71437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9000"/>
            <a:ext cx="838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419225"/>
            <a:ext cx="71437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187624" y="548680"/>
          <a:ext cx="676875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84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_happened_logo_by_summers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85"/>
            <a:ext cx="9144000" cy="64616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3501008"/>
            <a:ext cx="8136904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th-TH" sz="9600" b="1" dirty="0" smtClean="0">
                <a:solidFill>
                  <a:srgbClr val="002060"/>
                </a:solidFill>
              </a:rPr>
              <a:t>เราเกิดมาเพื่ออะไร?</a:t>
            </a:r>
            <a:endParaRPr lang="th-TH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827584" y="620688"/>
          <a:ext cx="7008440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372200" y="620688"/>
            <a:ext cx="2592288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th-TH" sz="6000" b="1" dirty="0" smtClean="0">
                <a:solidFill>
                  <a:srgbClr val="7030A0"/>
                </a:solidFill>
              </a:rPr>
              <a:t>นักศึกษา</a:t>
            </a:r>
            <a:endParaRPr lang="th-TH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46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827584" y="620688"/>
          <a:ext cx="7008440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372200" y="620688"/>
            <a:ext cx="2592288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th-TH" sz="6000" b="1" dirty="0" smtClean="0">
                <a:solidFill>
                  <a:srgbClr val="7030A0"/>
                </a:solidFill>
              </a:rPr>
              <a:t>คนทำงาน</a:t>
            </a:r>
            <a:endParaRPr lang="th-TH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78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187624" y="692696"/>
          <a:ext cx="676875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16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2738"/>
            <a:ext cx="8229600" cy="1143000"/>
          </a:xfrm>
        </p:spPr>
        <p:txBody>
          <a:bodyPr/>
          <a:lstStyle/>
          <a:p>
            <a:pPr eaLnBrk="1" hangingPunct="1"/>
            <a:r>
              <a:rPr lang="th-TH" altLang="th-TH" sz="6000" b="1" dirty="0" smtClean="0">
                <a:solidFill>
                  <a:srgbClr val="006600"/>
                </a:solidFill>
              </a:rPr>
              <a:t>ทุกช่วงชีวิตล้วนมีความสัมพันธ์กัน</a:t>
            </a:r>
          </a:p>
        </p:txBody>
      </p:sp>
    </p:spTree>
    <p:extLst>
      <p:ext uri="{BB962C8B-B14F-4D97-AF65-F5344CB8AC3E}">
        <p14:creationId xmlns:p14="http://schemas.microsoft.com/office/powerpoint/2010/main" val="432234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7200" b="1" smtClean="0">
                <a:solidFill>
                  <a:srgbClr val="800080"/>
                </a:solidFill>
              </a:rPr>
              <a:t>ความสนิทเสน่หา </a:t>
            </a:r>
          </a:p>
          <a:p>
            <a:pPr algn="ctr" eaLnBrk="1" hangingPunct="1">
              <a:buFontTx/>
              <a:buNone/>
            </a:pPr>
            <a:r>
              <a:rPr lang="th-TH" altLang="th-TH" sz="7200" b="1" smtClean="0">
                <a:solidFill>
                  <a:srgbClr val="800080"/>
                </a:solidFill>
              </a:rPr>
              <a:t>หรือ</a:t>
            </a:r>
          </a:p>
          <a:p>
            <a:pPr algn="ctr" eaLnBrk="1" hangingPunct="1">
              <a:buFontTx/>
              <a:buNone/>
            </a:pPr>
            <a:r>
              <a:rPr lang="th-TH" altLang="th-TH" sz="7200" b="1" smtClean="0">
                <a:solidFill>
                  <a:srgbClr val="800080"/>
                </a:solidFill>
              </a:rPr>
              <a:t>ความเปล่าเปลี่ยว </a:t>
            </a:r>
          </a:p>
          <a:p>
            <a:pPr algn="ctr" eaLnBrk="1" hangingPunct="1">
              <a:buFontTx/>
              <a:buNone/>
            </a:pPr>
            <a:r>
              <a:rPr lang="th-TH" altLang="th-TH" sz="7200" b="1" smtClean="0">
                <a:solidFill>
                  <a:srgbClr val="800080"/>
                </a:solidFill>
              </a:rPr>
              <a:t> เกิดขึ้นเมื่ออยู่ในวัย </a:t>
            </a:r>
            <a:r>
              <a:rPr lang="en-US" altLang="th-TH" sz="7200" b="1" smtClean="0">
                <a:solidFill>
                  <a:srgbClr val="800080"/>
                </a:solidFill>
              </a:rPr>
              <a:t>?</a:t>
            </a:r>
            <a:endParaRPr lang="th-TH" altLang="th-TH" sz="7200" b="1" smtClean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41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th-TH" altLang="th-TH" sz="2400" smtClean="0"/>
          </a:p>
          <a:p>
            <a:pPr algn="ctr" eaLnBrk="1" hangingPunct="1">
              <a:buFontTx/>
              <a:buNone/>
            </a:pPr>
            <a:r>
              <a:rPr lang="th-TH" altLang="th-TH" sz="7000" b="1" smtClean="0">
                <a:solidFill>
                  <a:srgbClr val="800080"/>
                </a:solidFill>
              </a:rPr>
              <a:t>ได้ชื่อว่าเป็นเริ่มเป็นผู้ใหญ่</a:t>
            </a:r>
            <a:br>
              <a:rPr lang="th-TH" altLang="th-TH" sz="7000" b="1" smtClean="0">
                <a:solidFill>
                  <a:srgbClr val="800080"/>
                </a:solidFill>
              </a:rPr>
            </a:br>
            <a:endParaRPr lang="th-TH" altLang="th-TH" sz="7000" b="1" smtClean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12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smtClean="0">
                <a:solidFill>
                  <a:srgbClr val="800080"/>
                </a:solidFill>
              </a:rPr>
              <a:t>เรารู้จักการควบคุมตนเอง และการมีใจตั้งมั่น</a:t>
            </a:r>
          </a:p>
          <a:p>
            <a:pPr algn="ctr" eaLnBrk="1" hangingPunct="1">
              <a:buFontTx/>
              <a:buNone/>
            </a:pPr>
            <a:r>
              <a:rPr lang="th-TH" altLang="th-TH" sz="8000" smtClean="0">
                <a:solidFill>
                  <a:srgbClr val="6600CC"/>
                </a:solidFill>
              </a:rPr>
              <a:t>เมื่ออายุกี่ขวบ</a:t>
            </a:r>
            <a:br>
              <a:rPr lang="th-TH" altLang="th-TH" sz="8000" smtClean="0">
                <a:solidFill>
                  <a:srgbClr val="6600CC"/>
                </a:solidFill>
              </a:rPr>
            </a:br>
            <a:endParaRPr lang="th-TH" altLang="th-TH" sz="8000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89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7000" b="1" i="1" smtClean="0">
                <a:solidFill>
                  <a:srgbClr val="006600"/>
                </a:solidFill>
              </a:rPr>
              <a:t>คำตอบ ปีที่ 2</a:t>
            </a:r>
            <a:br>
              <a:rPr lang="th-TH" altLang="th-TH" sz="7000" b="1" i="1" smtClean="0">
                <a:solidFill>
                  <a:srgbClr val="006600"/>
                </a:solidFill>
              </a:rPr>
            </a:br>
            <a:endParaRPr lang="th-TH" altLang="th-TH" sz="7000" b="1" i="1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50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th-TH" altLang="th-TH" sz="7200" b="1" smtClean="0">
                <a:solidFill>
                  <a:schemeClr val="accent2"/>
                </a:solidFill>
              </a:rPr>
              <a:t>เราให้ความสนใจในการพัฒนาคนอื่น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th-TH" altLang="th-TH" sz="7200" b="1" smtClean="0">
                <a:solidFill>
                  <a:schemeClr val="accent2"/>
                </a:solidFill>
              </a:rPr>
              <a:t>หรือคิดถึงแต่ตัวเอง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th-TH" altLang="th-TH" sz="7200" b="1" smtClean="0">
                <a:solidFill>
                  <a:schemeClr val="accent2"/>
                </a:solidFill>
              </a:rPr>
              <a:t>เกิดขึ้นได้เมื่อ</a:t>
            </a:r>
            <a:br>
              <a:rPr lang="th-TH" altLang="th-TH" sz="7200" b="1" smtClean="0">
                <a:solidFill>
                  <a:schemeClr val="accent2"/>
                </a:solidFill>
              </a:rPr>
            </a:br>
            <a:endParaRPr lang="th-TH" altLang="th-TH" sz="7200" b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03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500" b="1" i="1" smtClean="0">
                <a:solidFill>
                  <a:srgbClr val="660033"/>
                </a:solidFill>
              </a:rPr>
              <a:t>อยู่ในวัยกลางคน</a:t>
            </a:r>
            <a:br>
              <a:rPr lang="th-TH" altLang="th-TH" sz="8500" b="1" i="1" smtClean="0">
                <a:solidFill>
                  <a:srgbClr val="660033"/>
                </a:solidFill>
              </a:rPr>
            </a:br>
            <a:endParaRPr lang="th-TH" altLang="th-TH" sz="8500" b="1" i="1" smtClean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6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h-TH" altLang="th-TH" sz="7500" b="1" smtClean="0">
                <a:solidFill>
                  <a:srgbClr val="006600"/>
                </a:solidFill>
              </a:rPr>
              <a:t>เราไว้ใจหรือไม่ไว้ใจใคร  </a:t>
            </a:r>
          </a:p>
          <a:p>
            <a:pPr eaLnBrk="1" hangingPunct="1">
              <a:buFontTx/>
              <a:buNone/>
            </a:pPr>
            <a:r>
              <a:rPr lang="th-TH" altLang="th-TH" sz="7500" b="1" smtClean="0">
                <a:solidFill>
                  <a:srgbClr val="006600"/>
                </a:solidFill>
              </a:rPr>
              <a:t>เราถูกหล่อหลอม</a:t>
            </a:r>
          </a:p>
          <a:p>
            <a:pPr eaLnBrk="1" hangingPunct="1">
              <a:buFontTx/>
              <a:buNone/>
            </a:pPr>
            <a:r>
              <a:rPr lang="th-TH" altLang="th-TH" sz="7500" b="1" smtClean="0">
                <a:solidFill>
                  <a:srgbClr val="006600"/>
                </a:solidFill>
              </a:rPr>
              <a:t>ประสบการณ์นี้</a:t>
            </a:r>
            <a:r>
              <a:rPr lang="th-TH" altLang="th-TH" sz="7500" b="1" smtClean="0">
                <a:solidFill>
                  <a:srgbClr val="660033"/>
                </a:solidFill>
              </a:rPr>
              <a:t>ตั้งแต่อายุกี่ขวบ</a:t>
            </a:r>
            <a:r>
              <a:rPr lang="th-TH" altLang="th-TH" sz="7500" b="1" smtClean="0">
                <a:solidFill>
                  <a:srgbClr val="006600"/>
                </a:solidFill>
              </a:rPr>
              <a:t/>
            </a:r>
            <a:br>
              <a:rPr lang="th-TH" altLang="th-TH" sz="7500" b="1" smtClean="0">
                <a:solidFill>
                  <a:srgbClr val="006600"/>
                </a:solidFill>
              </a:rPr>
            </a:br>
            <a:endParaRPr lang="th-TH" altLang="th-TH" sz="7500" b="1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45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chemeClr val="accent2"/>
                </a:solidFill>
              </a:rPr>
              <a:t>คำตอบ </a:t>
            </a:r>
          </a:p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chemeClr val="accent2"/>
                </a:solidFill>
              </a:rPr>
              <a:t>1  ขวบปีแรก</a:t>
            </a:r>
            <a:br>
              <a:rPr lang="th-TH" altLang="th-TH" sz="8000" b="1" smtClean="0">
                <a:solidFill>
                  <a:schemeClr val="accent2"/>
                </a:solidFill>
              </a:rPr>
            </a:br>
            <a:endParaRPr lang="th-TH" altLang="th-TH" sz="8000" b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85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006600"/>
                </a:solidFill>
              </a:rPr>
              <a:t>มีความมั่นคงทางใจ หรือ</a:t>
            </a:r>
          </a:p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660033"/>
                </a:solidFill>
              </a:rPr>
              <a:t>สิ้นหวังทางชีวิต</a:t>
            </a:r>
            <a:r>
              <a:rPr lang="th-TH" altLang="th-TH" sz="8000" b="1" smtClean="0"/>
              <a:t> </a:t>
            </a:r>
            <a:br>
              <a:rPr lang="th-TH" altLang="th-TH" sz="8000" b="1" smtClean="0"/>
            </a:br>
            <a:r>
              <a:rPr lang="th-TH" altLang="th-TH" sz="8000" b="1" smtClean="0">
                <a:solidFill>
                  <a:srgbClr val="006600"/>
                </a:solidFill>
              </a:rPr>
              <a:t>เมื่ออายุ</a:t>
            </a:r>
            <a:r>
              <a:rPr lang="en-US" altLang="th-TH" sz="8000" b="1" smtClean="0">
                <a:solidFill>
                  <a:srgbClr val="006600"/>
                </a:solidFill>
              </a:rPr>
              <a:t>???</a:t>
            </a:r>
            <a:endParaRPr lang="th-TH" altLang="th-TH" sz="8000" b="1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75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29600" cy="636905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th-TH" altLang="th-TH" sz="4000" b="1" smtClean="0">
              <a:solidFill>
                <a:srgbClr val="660033"/>
              </a:solidFill>
            </a:endParaRPr>
          </a:p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660033"/>
                </a:solidFill>
              </a:rPr>
              <a:t>คือ</a:t>
            </a:r>
          </a:p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660033"/>
                </a:solidFill>
              </a:rPr>
              <a:t>บั้นปลายแห่งชีวิต</a:t>
            </a:r>
          </a:p>
          <a:p>
            <a:pPr eaLnBrk="1" hangingPunct="1"/>
            <a:endParaRPr lang="th-TH" altLang="th-TH" sz="8000" b="1" smtClean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97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006600"/>
                </a:solidFill>
              </a:rPr>
              <a:t>ความคิดริเริ่ม </a:t>
            </a:r>
          </a:p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006600"/>
                </a:solidFill>
              </a:rPr>
              <a:t>ความคิดสร้างสรรค์</a:t>
            </a:r>
          </a:p>
          <a:p>
            <a:pPr eaLnBrk="1" hangingPunct="1">
              <a:buFontTx/>
              <a:buNone/>
            </a:pPr>
            <a:r>
              <a:rPr lang="th-TH" altLang="th-TH" sz="7000" b="1" i="1" smtClean="0">
                <a:solidFill>
                  <a:srgbClr val="660033"/>
                </a:solidFill>
              </a:rPr>
              <a:t>เราถูกหล่อหลอมมาตั้งแต่เมื่อไหร่</a:t>
            </a:r>
            <a:br>
              <a:rPr lang="th-TH" altLang="th-TH" sz="7000" b="1" i="1" smtClean="0">
                <a:solidFill>
                  <a:srgbClr val="660033"/>
                </a:solidFill>
              </a:rPr>
            </a:br>
            <a:endParaRPr lang="th-TH" altLang="th-TH" sz="7000" b="1" i="1" smtClean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52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smtClean="0">
                <a:solidFill>
                  <a:srgbClr val="6600CC"/>
                </a:solidFill>
              </a:rPr>
              <a:t>คำตอบ </a:t>
            </a:r>
          </a:p>
          <a:p>
            <a:pPr algn="ctr" eaLnBrk="1" hangingPunct="1">
              <a:buFontTx/>
              <a:buNone/>
            </a:pPr>
            <a:r>
              <a:rPr lang="th-TH" altLang="th-TH" sz="8000" smtClean="0">
                <a:solidFill>
                  <a:srgbClr val="6600CC"/>
                </a:solidFill>
              </a:rPr>
              <a:t>3 – 5 ปี</a:t>
            </a:r>
            <a:br>
              <a:rPr lang="th-TH" altLang="th-TH" sz="8000" smtClean="0">
                <a:solidFill>
                  <a:srgbClr val="6600CC"/>
                </a:solidFill>
              </a:rPr>
            </a:br>
            <a:endParaRPr lang="th-TH" altLang="th-TH" sz="8000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79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b="1" smtClean="0">
                <a:solidFill>
                  <a:srgbClr val="660033"/>
                </a:solidFill>
              </a:rPr>
              <a:t>เราเริ่มสนใจอะไรอย่างจริงจัง หรือรู้สึกว่าตนเองมีปมด้อย </a:t>
            </a:r>
            <a:br>
              <a:rPr lang="th-TH" altLang="th-TH" sz="8000" b="1" smtClean="0">
                <a:solidFill>
                  <a:srgbClr val="660033"/>
                </a:solidFill>
              </a:rPr>
            </a:br>
            <a:r>
              <a:rPr lang="th-TH" altLang="th-TH" sz="8000" b="1" smtClean="0">
                <a:solidFill>
                  <a:srgbClr val="006600"/>
                </a:solidFill>
              </a:rPr>
              <a:t>เมื่อย่างเข้าสู่......... </a:t>
            </a:r>
          </a:p>
        </p:txBody>
      </p:sp>
    </p:spTree>
    <p:extLst>
      <p:ext uri="{BB962C8B-B14F-4D97-AF65-F5344CB8AC3E}">
        <p14:creationId xmlns:p14="http://schemas.microsoft.com/office/powerpoint/2010/main" val="2469018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8000" b="1" i="1" smtClean="0">
                <a:solidFill>
                  <a:srgbClr val="6600CC"/>
                </a:solidFill>
              </a:rPr>
              <a:t>เมื่ออายุ</a:t>
            </a:r>
          </a:p>
          <a:p>
            <a:pPr algn="ctr" eaLnBrk="1" hangingPunct="1">
              <a:buFontTx/>
              <a:buNone/>
            </a:pPr>
            <a:r>
              <a:rPr lang="th-TH" altLang="th-TH" sz="8000" b="1" i="1" smtClean="0">
                <a:solidFill>
                  <a:srgbClr val="6600CC"/>
                </a:solidFill>
              </a:rPr>
              <a:t>6 – 12 ปี</a:t>
            </a:r>
            <a:br>
              <a:rPr lang="th-TH" altLang="th-TH" sz="8000" b="1" i="1" smtClean="0">
                <a:solidFill>
                  <a:srgbClr val="6600CC"/>
                </a:solidFill>
              </a:rPr>
            </a:br>
            <a:endParaRPr lang="th-TH" altLang="th-TH" sz="8000" b="1" i="1" smtClean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23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h-TH" altLang="th-TH" sz="7500" b="1" smtClean="0">
                <a:solidFill>
                  <a:srgbClr val="006600"/>
                </a:solidFill>
              </a:rPr>
              <a:t>เราเริ่มค้นหาความเป็น</a:t>
            </a:r>
          </a:p>
          <a:p>
            <a:pPr algn="ctr" eaLnBrk="1" hangingPunct="1">
              <a:buFontTx/>
              <a:buNone/>
            </a:pPr>
            <a:r>
              <a:rPr lang="th-TH" altLang="th-TH" sz="7500" b="1" smtClean="0">
                <a:solidFill>
                  <a:srgbClr val="006600"/>
                </a:solidFill>
              </a:rPr>
              <a:t>ตัวเราเอง</a:t>
            </a:r>
          </a:p>
          <a:p>
            <a:pPr algn="ctr" eaLnBrk="1" hangingPunct="1">
              <a:buFontTx/>
              <a:buNone/>
            </a:pPr>
            <a:r>
              <a:rPr lang="th-TH" altLang="th-TH" sz="7500" b="1" smtClean="0">
                <a:solidFill>
                  <a:srgbClr val="660033"/>
                </a:solidFill>
              </a:rPr>
              <a:t>หรือ</a:t>
            </a:r>
          </a:p>
          <a:p>
            <a:pPr algn="ctr" eaLnBrk="1" hangingPunct="1">
              <a:buFontTx/>
              <a:buNone/>
            </a:pPr>
            <a:r>
              <a:rPr lang="th-TH" altLang="th-TH" sz="7500" b="1" smtClean="0">
                <a:solidFill>
                  <a:srgbClr val="006600"/>
                </a:solidFill>
              </a:rPr>
              <a:t>ไม่เข้าใจตัวเรา </a:t>
            </a:r>
            <a:r>
              <a:rPr lang="th-TH" altLang="th-TH" sz="7500" b="1" i="1" u="sng" smtClean="0">
                <a:solidFill>
                  <a:srgbClr val="660033"/>
                </a:solidFill>
              </a:rPr>
              <a:t>วัยไหนเอ่ย</a:t>
            </a:r>
            <a:r>
              <a:rPr lang="th-TH" altLang="th-TH" sz="2400" smtClean="0"/>
              <a:t> </a:t>
            </a:r>
            <a:br>
              <a:rPr lang="th-TH" altLang="th-TH" sz="2400" smtClean="0"/>
            </a:br>
            <a:endParaRPr lang="th-TH" altLang="th-TH" sz="2400" smtClean="0"/>
          </a:p>
        </p:txBody>
      </p:sp>
    </p:spTree>
    <p:extLst>
      <p:ext uri="{BB962C8B-B14F-4D97-AF65-F5344CB8AC3E}">
        <p14:creationId xmlns:p14="http://schemas.microsoft.com/office/powerpoint/2010/main" val="2731131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th-TH" altLang="th-TH" sz="8000" b="1" i="1" smtClean="0">
              <a:solidFill>
                <a:srgbClr val="6600CC"/>
              </a:solidFill>
            </a:endParaRPr>
          </a:p>
          <a:p>
            <a:pPr algn="ctr" eaLnBrk="1" hangingPunct="1">
              <a:buFontTx/>
              <a:buNone/>
            </a:pPr>
            <a:r>
              <a:rPr lang="th-TH" altLang="th-TH" sz="8000" b="1" i="1" smtClean="0">
                <a:solidFill>
                  <a:srgbClr val="6600CC"/>
                </a:solidFill>
              </a:rPr>
              <a:t>เมื่อเราเป็นวัยรุ่น</a:t>
            </a:r>
            <a:r>
              <a:rPr lang="th-TH" altLang="th-TH" sz="2400" smtClean="0"/>
              <a:t/>
            </a:r>
            <a:br>
              <a:rPr lang="th-TH" altLang="th-TH" sz="2400" smtClean="0"/>
            </a:br>
            <a:endParaRPr lang="th-TH" altLang="th-TH" sz="2400" smtClean="0"/>
          </a:p>
        </p:txBody>
      </p:sp>
    </p:spTree>
    <p:extLst>
      <p:ext uri="{BB962C8B-B14F-4D97-AF65-F5344CB8AC3E}">
        <p14:creationId xmlns:p14="http://schemas.microsoft.com/office/powerpoint/2010/main" val="155728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0824" y="2780928"/>
            <a:ext cx="7467600" cy="84615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Autofit/>
          </a:bodyPr>
          <a:lstStyle/>
          <a:p>
            <a:pPr algn="ctr"/>
            <a:r>
              <a:rPr lang="th-TH" sz="5000" b="1" dirty="0">
                <a:solidFill>
                  <a:srgbClr val="7030A0"/>
                </a:solidFill>
              </a:rPr>
              <a:t>คนดี</a:t>
            </a:r>
            <a:r>
              <a:rPr lang="en-US" sz="5000" b="1" dirty="0">
                <a:solidFill>
                  <a:srgbClr val="7030A0"/>
                </a:solidFill>
              </a:rPr>
              <a:t> </a:t>
            </a:r>
            <a:r>
              <a:rPr lang="th-TH" sz="5000" b="1" dirty="0">
                <a:solidFill>
                  <a:srgbClr val="7030A0"/>
                </a:solidFill>
              </a:rPr>
              <a:t>คนเก่ง ที่มีสุข </a:t>
            </a:r>
            <a:endParaRPr lang="en-US" sz="5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5445734" cy="2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66074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903"/>
            <a:ext cx="9144000" cy="612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461962"/>
            <a:ext cx="790575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7272808" cy="51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685800"/>
            <a:ext cx="75628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420"/>
            <a:ext cx="9144000" cy="5483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96" y="764704"/>
            <a:ext cx="432048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M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687420"/>
            <a:ext cx="288032" cy="123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760" y="687420"/>
            <a:ext cx="288032" cy="1230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3888" y="687420"/>
            <a:ext cx="360040" cy="123003"/>
          </a:xfrm>
          <a:prstGeom prst="rect">
            <a:avLst/>
          </a:prstGeom>
          <a:solidFill>
            <a:srgbClr val="EB1D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0032" y="687420"/>
            <a:ext cx="360040" cy="1230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2160" y="687420"/>
            <a:ext cx="360040" cy="1230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4288" y="687421"/>
            <a:ext cx="288032" cy="1230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8424" y="687419"/>
            <a:ext cx="360040" cy="1230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714825" cy="42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337"/>
            <a:ext cx="6858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010"/>
            <a:ext cx="9144000" cy="51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16632"/>
            <a:ext cx="9144000" cy="132343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Adobe Clean"/>
                <a:cs typeface="Adobe Clean"/>
              </a:rPr>
              <a:t>fact containers…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Adobe Clean"/>
                <a:cs typeface="Adobe Clean"/>
              </a:rPr>
              <a:t>product of our output</a:t>
            </a:r>
            <a:r>
              <a:rPr lang="en-US" sz="4000" dirty="0">
                <a:solidFill>
                  <a:prstClr val="black"/>
                </a:solidFill>
                <a:latin typeface="Adobe Clean"/>
                <a:cs typeface="Adobe Clean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38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6" y="1370702"/>
            <a:ext cx="7757369" cy="522665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755576" y="332656"/>
            <a:ext cx="7467600" cy="8461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th-TH" sz="5000" b="1" dirty="0">
                <a:solidFill>
                  <a:srgbClr val="7030A0"/>
                </a:solidFill>
              </a:rPr>
              <a:t>คนดี</a:t>
            </a:r>
            <a:r>
              <a:rPr lang="en-US" sz="5000" b="1" dirty="0">
                <a:solidFill>
                  <a:srgbClr val="7030A0"/>
                </a:solidFill>
              </a:rPr>
              <a:t> </a:t>
            </a:r>
            <a:r>
              <a:rPr lang="th-TH" sz="5000" b="1" dirty="0">
                <a:solidFill>
                  <a:srgbClr val="7030A0"/>
                </a:solidFill>
              </a:rPr>
              <a:t>คนเก่ง ที่มีสุข</a:t>
            </a:r>
            <a:r>
              <a:rPr lang="en-US" sz="5000" b="1" dirty="0">
                <a:solidFill>
                  <a:srgbClr val="7030A0"/>
                </a:solidFill>
              </a:rPr>
              <a:t> </a:t>
            </a:r>
            <a:r>
              <a:rPr lang="th-TH" sz="5000" b="1" dirty="0">
                <a:solidFill>
                  <a:srgbClr val="7030A0"/>
                </a:solidFill>
              </a:rPr>
              <a:t>อยู่ไหน</a:t>
            </a:r>
            <a:r>
              <a:rPr lang="en-US" sz="5000" b="1" dirty="0">
                <a:solidFill>
                  <a:srgbClr val="7030A0"/>
                </a:solidFill>
              </a:rPr>
              <a:t>?</a:t>
            </a:r>
            <a:r>
              <a:rPr lang="th-TH" sz="5000" b="1" dirty="0">
                <a:solidFill>
                  <a:srgbClr val="7030A0"/>
                </a:solidFill>
              </a:rPr>
              <a:t> </a:t>
            </a:r>
            <a:endParaRPr lang="en-US" sz="5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99392"/>
            <a:ext cx="7344816" cy="69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59356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yiji">
      <a:majorFont>
        <a:latin typeface="Layiji MaHaNiYom BAO"/>
        <a:ea typeface=""/>
        <a:cs typeface="Layiji MaHaNiYom BAO"/>
      </a:majorFont>
      <a:minorFont>
        <a:latin typeface="Layiji MaHaNiYom BAO"/>
        <a:ea typeface=""/>
        <a:cs typeface="Layiji MaHaNiYom BA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10235</TotalTime>
  <Words>253</Words>
  <Application>Microsoft Office PowerPoint</Application>
  <PresentationFormat>On-screen Show (4:3)</PresentationFormat>
  <Paragraphs>71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Layiji MaHaNiYom BAO</vt:lpstr>
      <vt:lpstr>Adobe Clean</vt:lpstr>
      <vt:lpstr>Arial</vt:lpstr>
      <vt:lpstr>Cordia New</vt:lpstr>
      <vt:lpstr>Century Gothic</vt:lpstr>
      <vt:lpstr>JasmineUPC</vt:lpstr>
      <vt:lpstr>Calibri</vt:lpstr>
      <vt:lpstr>Angsana New</vt:lpstr>
      <vt:lpstr>Diseño predeterminado</vt:lpstr>
      <vt:lpstr>Vapor Trail</vt:lpstr>
      <vt:lpstr>การออกแบบเริ่มต้น</vt:lpstr>
      <vt:lpstr>PowerPoint Presentation</vt:lpstr>
      <vt:lpstr>PowerPoint Presentation</vt:lpstr>
      <vt:lpstr>PowerPoint Presentation</vt:lpstr>
      <vt:lpstr>PowerPoint Presentation</vt:lpstr>
      <vt:lpstr>คนดี คนเก่ง ที่มีสุข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ทุกช่วงชีวิตล้วนมีความสัมพันธ์กัน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idea</cp:lastModifiedBy>
  <cp:revision>915</cp:revision>
  <cp:lastPrinted>2017-02-07T06:55:32Z</cp:lastPrinted>
  <dcterms:created xsi:type="dcterms:W3CDTF">2010-05-23T14:28:12Z</dcterms:created>
  <dcterms:modified xsi:type="dcterms:W3CDTF">2021-03-25T04:29:04Z</dcterms:modified>
</cp:coreProperties>
</file>